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handoutMasters/handoutMaster1.xml" ContentType="application/vnd.openxmlformats-officedocument.presentationml.handoutMaster+xml"/>
  <Override PartName="/ppt/media/image13.svg" ContentType="image/svg+xml"/>
  <Override PartName="/ppt/media/image15.svg" ContentType="image/svg+xml"/>
  <Override PartName="/ppt/media/image17.svg" ContentType="image/svg+xml"/>
  <Override PartName="/ppt/media/image19.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70" r:id="rId4"/>
    <p:sldMasterId id="2147483689" r:id="rId5"/>
    <p:sldMasterId id="2147483708" r:id="rId6"/>
    <p:sldMasterId id="2147483727" r:id="rId7"/>
    <p:sldMasterId id="2147483746" r:id="rId8"/>
    <p:sldMasterId id="2147483765" r:id="rId9"/>
  </p:sldMasterIdLst>
  <p:notesMasterIdLst>
    <p:notesMasterId r:id="rId11"/>
  </p:notesMasterIdLst>
  <p:handoutMasterIdLst>
    <p:handoutMasterId r:id="rId47"/>
  </p:handoutMasterIdLst>
  <p:sldIdLst>
    <p:sldId id="4564" r:id="rId10"/>
    <p:sldId id="4579" r:id="rId12"/>
    <p:sldId id="4565" r:id="rId13"/>
    <p:sldId id="4566" r:id="rId14"/>
    <p:sldId id="4571" r:id="rId15"/>
    <p:sldId id="4584" r:id="rId16"/>
    <p:sldId id="4585" r:id="rId17"/>
    <p:sldId id="4567" r:id="rId18"/>
    <p:sldId id="4587" r:id="rId19"/>
    <p:sldId id="4588" r:id="rId20"/>
    <p:sldId id="4572" r:id="rId21"/>
    <p:sldId id="4617" r:id="rId22"/>
    <p:sldId id="4590" r:id="rId23"/>
    <p:sldId id="4569" r:id="rId24"/>
    <p:sldId id="4595" r:id="rId25"/>
    <p:sldId id="4591" r:id="rId26"/>
    <p:sldId id="4596" r:id="rId27"/>
    <p:sldId id="4568" r:id="rId28"/>
    <p:sldId id="4620" r:id="rId29"/>
    <p:sldId id="4621" r:id="rId30"/>
    <p:sldId id="4599" r:id="rId31"/>
    <p:sldId id="4573" r:id="rId32"/>
    <p:sldId id="4600" r:id="rId33"/>
    <p:sldId id="4623" r:id="rId34"/>
    <p:sldId id="4601" r:id="rId35"/>
    <p:sldId id="4624" r:id="rId36"/>
    <p:sldId id="4602" r:id="rId37"/>
    <p:sldId id="4626" r:id="rId38"/>
    <p:sldId id="4603" r:id="rId39"/>
    <p:sldId id="4604" r:id="rId40"/>
    <p:sldId id="4628" r:id="rId41"/>
    <p:sldId id="4630" r:id="rId42"/>
    <p:sldId id="4605" r:id="rId43"/>
    <p:sldId id="4609" r:id="rId44"/>
    <p:sldId id="4632" r:id="rId45"/>
    <p:sldId id="4582" r:id="rId46"/>
  </p:sldIdLst>
  <p:sldSz cx="12192000" cy="6858000"/>
  <p:notesSz cx="6858000" cy="9144000"/>
  <p:embeddedFontLst>
    <p:embeddedFont>
      <p:font typeface="汉仪中黑S" panose="00020600040101010101" pitchFamily="18" charset="-122"/>
      <p:regular r:id="rId51"/>
    </p:embeddedFont>
    <p:embeddedFont>
      <p:font typeface="微软雅黑" panose="020B0503020204020204" charset="-122"/>
      <p:regular r:id="rId52"/>
    </p:embeddedFont>
    <p:embeddedFont>
      <p:font typeface="汉仪大黑简" panose="02010600000101010101" charset="-122"/>
      <p:regular r:id="rId53"/>
    </p:embeddedFont>
    <p:embeddedFont>
      <p:font typeface="Arial Black" panose="020B0A04020102020204" charset="0"/>
      <p:bold r:id="rId54"/>
    </p:embeddedFont>
    <p:embeddedFont>
      <p:font typeface="MiSans Normal" panose="00000500000000000000" charset="-122"/>
      <p:regular r:id="rId55"/>
    </p:embeddedFont>
  </p:embeddedFontLst>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5" userDrawn="1">
          <p15:clr>
            <a:srgbClr val="A4A3A4"/>
          </p15:clr>
        </p15:guide>
        <p15:guide id="2" orient="horz" pos="213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BC9D"/>
    <a:srgbClr val="FFFDF5"/>
    <a:srgbClr val="FFFAE1"/>
    <a:srgbClr val="0F4061"/>
    <a:srgbClr val="4E7C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842" autoAdjust="0"/>
    <p:restoredTop sz="94660"/>
  </p:normalViewPr>
  <p:slideViewPr>
    <p:cSldViewPr snapToGrid="0" showGuides="1">
      <p:cViewPr varScale="1">
        <p:scale>
          <a:sx n="104" d="100"/>
          <a:sy n="104" d="100"/>
        </p:scale>
        <p:origin x="1506" y="114"/>
      </p:cViewPr>
      <p:guideLst>
        <p:guide pos="3835"/>
        <p:guide orient="horz" pos="213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6" Type="http://schemas.openxmlformats.org/officeDocument/2006/relationships/tags" Target="tags/tag1408.xml"/><Relationship Id="rId55" Type="http://schemas.openxmlformats.org/officeDocument/2006/relationships/font" Target="fonts/font5.fntdata"/><Relationship Id="rId54" Type="http://schemas.openxmlformats.org/officeDocument/2006/relationships/font" Target="fonts/font4.fntdata"/><Relationship Id="rId53" Type="http://schemas.openxmlformats.org/officeDocument/2006/relationships/font" Target="fonts/font3.fntdata"/><Relationship Id="rId52" Type="http://schemas.openxmlformats.org/officeDocument/2006/relationships/font" Target="fonts/font2.fntdata"/><Relationship Id="rId51" Type="http://schemas.openxmlformats.org/officeDocument/2006/relationships/font" Target="fonts/font1.fntdata"/><Relationship Id="rId50" Type="http://schemas.openxmlformats.org/officeDocument/2006/relationships/tableStyles" Target="tableStyles.xml"/><Relationship Id="rId5" Type="http://schemas.openxmlformats.org/officeDocument/2006/relationships/slideMaster" Target="slideMasters/slideMaster4.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36.xml"/><Relationship Id="rId45" Type="http://schemas.openxmlformats.org/officeDocument/2006/relationships/slide" Target="slides/slide35.xml"/><Relationship Id="rId44" Type="http://schemas.openxmlformats.org/officeDocument/2006/relationships/slide" Target="slides/slide34.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黑S" panose="00020600040101010101" pitchFamily="18" charset="-122"/>
              <a:ea typeface="汉仪中黑S" panose="00020600040101010101" pitchFamily="18" charset="-122"/>
              <a:cs typeface="汉仪中黑S" panose="00020600040101010101" pitchFamily="18"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中黑S" panose="00020600040101010101" pitchFamily="18" charset="-122"/>
              </a:rPr>
            </a:fld>
            <a:endParaRPr lang="zh-CN" altLang="en-US">
              <a:latin typeface="汉仪中黑S" panose="00020600040101010101" pitchFamily="18"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黑S" panose="00020600040101010101" pitchFamily="18" charset="-122"/>
              <a:ea typeface="汉仪中黑S" panose="00020600040101010101" pitchFamily="18" charset="-122"/>
              <a:cs typeface="汉仪中黑S" panose="00020600040101010101" pitchFamily="18"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中黑S" panose="00020600040101010101" pitchFamily="18" charset="-122"/>
              </a:rPr>
            </a:fld>
            <a:endParaRPr lang="zh-CN" altLang="en-US">
              <a:latin typeface="汉仪中黑S" panose="00020600040101010101" pitchFamily="18"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5682993E-5628-4786-B06E-631BB402538D}"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8BC778BD-3EC7-4AB9-8FE9-A52C2DF6815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1pPr>
    <a:lvl2pPr marL="4572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2pPr>
    <a:lvl3pPr marL="9144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3pPr>
    <a:lvl4pPr marL="13716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4pPr>
    <a:lvl5pPr marL="18288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汉仪中黑S" panose="00020600040101010101" pitchFamily="18" charset="-122"/>
                <a:ea typeface="宋体" panose="02010600030101010101" pitchFamily="2" charset="-122"/>
                <a:cs typeface="+mn-cs"/>
              </a:rPr>
            </a:fld>
            <a:endParaRPr kumimoji="0" lang="zh-CN" altLang="en-US" sz="1200" b="0" i="0" u="none" strike="noStrike" kern="1200" cap="none" spc="0" normalizeH="0" baseline="0" noProof="0" dirty="0">
              <a:ln>
                <a:noFill/>
              </a:ln>
              <a:solidFill>
                <a:prstClr val="black"/>
              </a:solidFill>
              <a:effectLst/>
              <a:uLnTx/>
              <a:uFillTx/>
              <a:latin typeface="汉仪中黑S" panose="00020600040101010101" pitchFamily="18" charset="-122"/>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汉仪中黑S" panose="00020600040101010101" pitchFamily="18" charset="-122"/>
                <a:ea typeface="宋体" panose="02010600030101010101" pitchFamily="2" charset="-122"/>
                <a:cs typeface="+mn-cs"/>
              </a:rPr>
            </a:fld>
            <a:endParaRPr kumimoji="0" lang="zh-CN" altLang="en-US" sz="1200" b="0" i="0" u="none" strike="noStrike" kern="1200" cap="none" spc="0" normalizeH="0" baseline="0" noProof="0" dirty="0">
              <a:ln>
                <a:noFill/>
              </a:ln>
              <a:solidFill>
                <a:prstClr val="black"/>
              </a:solidFill>
              <a:effectLst/>
              <a:uLnTx/>
              <a:uFillTx/>
              <a:latin typeface="汉仪中黑S" panose="00020600040101010101" pitchFamily="18" charset="-122"/>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A9C61C9-9D17-4586-B2E5-E1A115DE627B}" type="slidenum">
              <a:rPr kumimoji="0" lang="en-ID" sz="1200" b="0" i="0" u="none" strike="noStrike" kern="1200" cap="none" spc="0" normalizeH="0" baseline="0" noProof="0" smtClean="0">
                <a:ln>
                  <a:noFill/>
                </a:ln>
                <a:solidFill>
                  <a:prstClr val="black"/>
                </a:solidFill>
                <a:effectLst/>
                <a:uLnTx/>
                <a:uFillTx/>
                <a:latin typeface="汉仪中黑S" panose="00020600040101010101" pitchFamily="18" charset="-122"/>
                <a:ea typeface="+mn-ea"/>
                <a:cs typeface="+mn-cs"/>
              </a:rPr>
            </a:fld>
            <a:endParaRPr kumimoji="0" lang="en-ID" sz="1200" b="0" i="0" u="none" strike="noStrike" kern="1200" cap="none" spc="0" normalizeH="0" baseline="0" noProof="0" dirty="0">
              <a:ln>
                <a:noFill/>
              </a:ln>
              <a:solidFill>
                <a:prstClr val="black"/>
              </a:solidFill>
              <a:effectLst/>
              <a:uLnTx/>
              <a:uFillTx/>
              <a:latin typeface="汉仪中黑S" panose="00020600040101010101" pitchFamily="18" charset="-122"/>
              <a:ea typeface="+mn-ea"/>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68.xml"/><Relationship Id="rId7" Type="http://schemas.openxmlformats.org/officeDocument/2006/relationships/image" Target="../media/image5.png"/><Relationship Id="rId6" Type="http://schemas.openxmlformats.org/officeDocument/2006/relationships/tags" Target="../tags/tag67.xml"/><Relationship Id="rId5" Type="http://schemas.openxmlformats.org/officeDocument/2006/relationships/image" Target="../media/image4.png"/><Relationship Id="rId4" Type="http://schemas.openxmlformats.org/officeDocument/2006/relationships/tags" Target="../tags/tag66.xml"/><Relationship Id="rId3" Type="http://schemas.openxmlformats.org/officeDocument/2006/relationships/image" Target="../media/image1.jpeg"/><Relationship Id="rId2" Type="http://schemas.openxmlformats.org/officeDocument/2006/relationships/tags" Target="../tags/tag6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93.xml"/><Relationship Id="rId7" Type="http://schemas.openxmlformats.org/officeDocument/2006/relationships/image" Target="../media/image5.png"/><Relationship Id="rId6" Type="http://schemas.openxmlformats.org/officeDocument/2006/relationships/tags" Target="../tags/tag892.xml"/><Relationship Id="rId5" Type="http://schemas.openxmlformats.org/officeDocument/2006/relationships/image" Target="../media/image4.png"/><Relationship Id="rId4" Type="http://schemas.openxmlformats.org/officeDocument/2006/relationships/tags" Target="../tags/tag891.xml"/><Relationship Id="rId3" Type="http://schemas.openxmlformats.org/officeDocument/2006/relationships/image" Target="../media/image1.jpeg"/><Relationship Id="rId2" Type="http://schemas.openxmlformats.org/officeDocument/2006/relationships/tags" Target="../tags/tag890.xml"/><Relationship Id="rId15" Type="http://schemas.openxmlformats.org/officeDocument/2006/relationships/tags" Target="../tags/tag899.xml"/><Relationship Id="rId14" Type="http://schemas.openxmlformats.org/officeDocument/2006/relationships/tags" Target="../tags/tag898.xml"/><Relationship Id="rId13" Type="http://schemas.openxmlformats.org/officeDocument/2006/relationships/tags" Target="../tags/tag897.xml"/><Relationship Id="rId12" Type="http://schemas.openxmlformats.org/officeDocument/2006/relationships/tags" Target="../tags/tag896.xml"/><Relationship Id="rId11" Type="http://schemas.openxmlformats.org/officeDocument/2006/relationships/tags" Target="../tags/tag895.xml"/><Relationship Id="rId10" Type="http://schemas.openxmlformats.org/officeDocument/2006/relationships/tags" Target="../tags/tag894.xml"/><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903.xml"/><Relationship Id="rId7" Type="http://schemas.openxmlformats.org/officeDocument/2006/relationships/image" Target="../media/image5.png"/><Relationship Id="rId6" Type="http://schemas.openxmlformats.org/officeDocument/2006/relationships/tags" Target="../tags/tag902.xml"/><Relationship Id="rId5" Type="http://schemas.openxmlformats.org/officeDocument/2006/relationships/image" Target="../media/image4.png"/><Relationship Id="rId4" Type="http://schemas.openxmlformats.org/officeDocument/2006/relationships/tags" Target="../tags/tag901.xml"/><Relationship Id="rId3" Type="http://schemas.openxmlformats.org/officeDocument/2006/relationships/image" Target="../media/image1.jpeg"/><Relationship Id="rId2" Type="http://schemas.openxmlformats.org/officeDocument/2006/relationships/tags" Target="../tags/tag900.xml"/><Relationship Id="rId14" Type="http://schemas.openxmlformats.org/officeDocument/2006/relationships/tags" Target="../tags/tag908.xml"/><Relationship Id="rId13" Type="http://schemas.openxmlformats.org/officeDocument/2006/relationships/tags" Target="../tags/tag907.xml"/><Relationship Id="rId12" Type="http://schemas.openxmlformats.org/officeDocument/2006/relationships/tags" Target="../tags/tag906.xml"/><Relationship Id="rId11" Type="http://schemas.openxmlformats.org/officeDocument/2006/relationships/tags" Target="../tags/tag905.xml"/><Relationship Id="rId10" Type="http://schemas.openxmlformats.org/officeDocument/2006/relationships/tags" Target="../tags/tag904.xml"/><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912.xml"/><Relationship Id="rId7" Type="http://schemas.openxmlformats.org/officeDocument/2006/relationships/image" Target="../media/image5.png"/><Relationship Id="rId6" Type="http://schemas.openxmlformats.org/officeDocument/2006/relationships/tags" Target="../tags/tag911.xml"/><Relationship Id="rId5" Type="http://schemas.openxmlformats.org/officeDocument/2006/relationships/image" Target="../media/image4.png"/><Relationship Id="rId4" Type="http://schemas.openxmlformats.org/officeDocument/2006/relationships/tags" Target="../tags/tag910.xml"/><Relationship Id="rId3" Type="http://schemas.openxmlformats.org/officeDocument/2006/relationships/image" Target="../media/image1.jpeg"/><Relationship Id="rId2" Type="http://schemas.openxmlformats.org/officeDocument/2006/relationships/tags" Target="../tags/tag909.xml"/><Relationship Id="rId13" Type="http://schemas.openxmlformats.org/officeDocument/2006/relationships/tags" Target="../tags/tag916.xml"/><Relationship Id="rId12" Type="http://schemas.openxmlformats.org/officeDocument/2006/relationships/tags" Target="../tags/tag915.xml"/><Relationship Id="rId11" Type="http://schemas.openxmlformats.org/officeDocument/2006/relationships/tags" Target="../tags/tag914.xml"/><Relationship Id="rId10" Type="http://schemas.openxmlformats.org/officeDocument/2006/relationships/tags" Target="../tags/tag913.xml"/><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9" Type="http://schemas.openxmlformats.org/officeDocument/2006/relationships/tags" Target="../tags/tag921.xml"/><Relationship Id="rId8" Type="http://schemas.openxmlformats.org/officeDocument/2006/relationships/tags" Target="../tags/tag920.xml"/><Relationship Id="rId7" Type="http://schemas.openxmlformats.org/officeDocument/2006/relationships/image" Target="../media/image3.png"/><Relationship Id="rId6" Type="http://schemas.openxmlformats.org/officeDocument/2006/relationships/tags" Target="../tags/tag919.xml"/><Relationship Id="rId5" Type="http://schemas.openxmlformats.org/officeDocument/2006/relationships/image" Target="../media/image2.png"/><Relationship Id="rId4" Type="http://schemas.openxmlformats.org/officeDocument/2006/relationships/tags" Target="../tags/tag918.xml"/><Relationship Id="rId3" Type="http://schemas.openxmlformats.org/officeDocument/2006/relationships/image" Target="../media/image1.jpeg"/><Relationship Id="rId2" Type="http://schemas.openxmlformats.org/officeDocument/2006/relationships/tags" Target="../tags/tag917.xml"/><Relationship Id="rId13" Type="http://schemas.openxmlformats.org/officeDocument/2006/relationships/tags" Target="../tags/tag925.xml"/><Relationship Id="rId12" Type="http://schemas.openxmlformats.org/officeDocument/2006/relationships/tags" Target="../tags/tag924.xml"/><Relationship Id="rId11" Type="http://schemas.openxmlformats.org/officeDocument/2006/relationships/tags" Target="../tags/tag923.xml"/><Relationship Id="rId10" Type="http://schemas.openxmlformats.org/officeDocument/2006/relationships/tags" Target="../tags/tag922.xml"/><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929.xml"/><Relationship Id="rId7" Type="http://schemas.openxmlformats.org/officeDocument/2006/relationships/image" Target="../media/image5.png"/><Relationship Id="rId6" Type="http://schemas.openxmlformats.org/officeDocument/2006/relationships/tags" Target="../tags/tag928.xml"/><Relationship Id="rId5" Type="http://schemas.openxmlformats.org/officeDocument/2006/relationships/image" Target="../media/image4.png"/><Relationship Id="rId4" Type="http://schemas.openxmlformats.org/officeDocument/2006/relationships/tags" Target="../tags/tag927.xml"/><Relationship Id="rId3" Type="http://schemas.openxmlformats.org/officeDocument/2006/relationships/image" Target="../media/image1.jpeg"/><Relationship Id="rId2" Type="http://schemas.openxmlformats.org/officeDocument/2006/relationships/tags" Target="../tags/tag926.xml"/><Relationship Id="rId13" Type="http://schemas.openxmlformats.org/officeDocument/2006/relationships/tags" Target="../tags/tag933.xml"/><Relationship Id="rId12" Type="http://schemas.openxmlformats.org/officeDocument/2006/relationships/tags" Target="../tags/tag932.xml"/><Relationship Id="rId11" Type="http://schemas.openxmlformats.org/officeDocument/2006/relationships/tags" Target="../tags/tag931.xml"/><Relationship Id="rId10" Type="http://schemas.openxmlformats.org/officeDocument/2006/relationships/tags" Target="../tags/tag930.xml"/><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9" Type="http://schemas.openxmlformats.org/officeDocument/2006/relationships/tags" Target="../tags/tag938.xml"/><Relationship Id="rId8" Type="http://schemas.openxmlformats.org/officeDocument/2006/relationships/image" Target="../media/image6.png"/><Relationship Id="rId7" Type="http://schemas.openxmlformats.org/officeDocument/2006/relationships/tags" Target="../tags/tag937.xml"/><Relationship Id="rId6" Type="http://schemas.openxmlformats.org/officeDocument/2006/relationships/image" Target="../media/image5.png"/><Relationship Id="rId5" Type="http://schemas.openxmlformats.org/officeDocument/2006/relationships/tags" Target="../tags/tag936.xml"/><Relationship Id="rId4" Type="http://schemas.openxmlformats.org/officeDocument/2006/relationships/tags" Target="../tags/tag935.xml"/><Relationship Id="rId3" Type="http://schemas.openxmlformats.org/officeDocument/2006/relationships/image" Target="../media/image1.jpeg"/><Relationship Id="rId2" Type="http://schemas.openxmlformats.org/officeDocument/2006/relationships/tags" Target="../tags/tag934.xml"/><Relationship Id="rId13" Type="http://schemas.openxmlformats.org/officeDocument/2006/relationships/tags" Target="../tags/tag942.xml"/><Relationship Id="rId12" Type="http://schemas.openxmlformats.org/officeDocument/2006/relationships/tags" Target="../tags/tag941.xml"/><Relationship Id="rId11" Type="http://schemas.openxmlformats.org/officeDocument/2006/relationships/tags" Target="../tags/tag940.xml"/><Relationship Id="rId10" Type="http://schemas.openxmlformats.org/officeDocument/2006/relationships/tags" Target="../tags/tag939.xml"/><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9" Type="http://schemas.openxmlformats.org/officeDocument/2006/relationships/tags" Target="../tags/tag948.xml"/><Relationship Id="rId8" Type="http://schemas.openxmlformats.org/officeDocument/2006/relationships/tags" Target="../tags/tag947.xml"/><Relationship Id="rId7" Type="http://schemas.openxmlformats.org/officeDocument/2006/relationships/tags" Target="../tags/tag946.xml"/><Relationship Id="rId6" Type="http://schemas.openxmlformats.org/officeDocument/2006/relationships/image" Target="../media/image5.png"/><Relationship Id="rId5" Type="http://schemas.openxmlformats.org/officeDocument/2006/relationships/tags" Target="../tags/tag945.xml"/><Relationship Id="rId4" Type="http://schemas.openxmlformats.org/officeDocument/2006/relationships/tags" Target="../tags/tag944.xml"/><Relationship Id="rId3" Type="http://schemas.openxmlformats.org/officeDocument/2006/relationships/image" Target="../media/image1.jpeg"/><Relationship Id="rId2" Type="http://schemas.openxmlformats.org/officeDocument/2006/relationships/tags" Target="../tags/tag943.xml"/><Relationship Id="rId12" Type="http://schemas.openxmlformats.org/officeDocument/2006/relationships/tags" Target="../tags/tag951.xml"/><Relationship Id="rId11" Type="http://schemas.openxmlformats.org/officeDocument/2006/relationships/tags" Target="../tags/tag950.xml"/><Relationship Id="rId10" Type="http://schemas.openxmlformats.org/officeDocument/2006/relationships/tags" Target="../tags/tag949.xml"/><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9" Type="http://schemas.openxmlformats.org/officeDocument/2006/relationships/tags" Target="../tags/tag957.xml"/><Relationship Id="rId8" Type="http://schemas.openxmlformats.org/officeDocument/2006/relationships/tags" Target="../tags/tag956.xml"/><Relationship Id="rId7" Type="http://schemas.openxmlformats.org/officeDocument/2006/relationships/tags" Target="../tags/tag955.xml"/><Relationship Id="rId6" Type="http://schemas.openxmlformats.org/officeDocument/2006/relationships/image" Target="../media/image6.png"/><Relationship Id="rId5" Type="http://schemas.openxmlformats.org/officeDocument/2006/relationships/tags" Target="../tags/tag954.xml"/><Relationship Id="rId4" Type="http://schemas.openxmlformats.org/officeDocument/2006/relationships/tags" Target="../tags/tag953.xml"/><Relationship Id="rId3" Type="http://schemas.openxmlformats.org/officeDocument/2006/relationships/image" Target="../media/image1.jpeg"/><Relationship Id="rId2" Type="http://schemas.openxmlformats.org/officeDocument/2006/relationships/tags" Target="../tags/tag952.xml"/><Relationship Id="rId12" Type="http://schemas.openxmlformats.org/officeDocument/2006/relationships/tags" Target="../tags/tag960.xml"/><Relationship Id="rId11" Type="http://schemas.openxmlformats.org/officeDocument/2006/relationships/tags" Target="../tags/tag959.xml"/><Relationship Id="rId10" Type="http://schemas.openxmlformats.org/officeDocument/2006/relationships/tags" Target="../tags/tag958.xml"/><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9" Type="http://schemas.openxmlformats.org/officeDocument/2006/relationships/tags" Target="../tags/tag966.xml"/><Relationship Id="rId8" Type="http://schemas.openxmlformats.org/officeDocument/2006/relationships/tags" Target="../tags/tag965.xml"/><Relationship Id="rId7" Type="http://schemas.openxmlformats.org/officeDocument/2006/relationships/tags" Target="../tags/tag964.xml"/><Relationship Id="rId6" Type="http://schemas.openxmlformats.org/officeDocument/2006/relationships/image" Target="../media/image5.png"/><Relationship Id="rId5" Type="http://schemas.openxmlformats.org/officeDocument/2006/relationships/tags" Target="../tags/tag963.xml"/><Relationship Id="rId4" Type="http://schemas.openxmlformats.org/officeDocument/2006/relationships/tags" Target="../tags/tag962.xml"/><Relationship Id="rId3" Type="http://schemas.openxmlformats.org/officeDocument/2006/relationships/image" Target="../media/image1.jpeg"/><Relationship Id="rId2" Type="http://schemas.openxmlformats.org/officeDocument/2006/relationships/tags" Target="../tags/tag961.xml"/><Relationship Id="rId12" Type="http://schemas.openxmlformats.org/officeDocument/2006/relationships/tags" Target="../tags/tag969.xml"/><Relationship Id="rId11" Type="http://schemas.openxmlformats.org/officeDocument/2006/relationships/tags" Target="../tags/tag968.xml"/><Relationship Id="rId10" Type="http://schemas.openxmlformats.org/officeDocument/2006/relationships/tags" Target="../tags/tag967.xml"/><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9" Type="http://schemas.openxmlformats.org/officeDocument/2006/relationships/tags" Target="../tags/tag975.xml"/><Relationship Id="rId8" Type="http://schemas.openxmlformats.org/officeDocument/2006/relationships/tags" Target="../tags/tag974.xml"/><Relationship Id="rId7" Type="http://schemas.openxmlformats.org/officeDocument/2006/relationships/tags" Target="../tags/tag973.xml"/><Relationship Id="rId6" Type="http://schemas.openxmlformats.org/officeDocument/2006/relationships/image" Target="../media/image6.png"/><Relationship Id="rId5" Type="http://schemas.openxmlformats.org/officeDocument/2006/relationships/tags" Target="../tags/tag972.xml"/><Relationship Id="rId4" Type="http://schemas.openxmlformats.org/officeDocument/2006/relationships/tags" Target="../tags/tag971.xml"/><Relationship Id="rId3" Type="http://schemas.openxmlformats.org/officeDocument/2006/relationships/image" Target="../media/image1.jpeg"/><Relationship Id="rId2" Type="http://schemas.openxmlformats.org/officeDocument/2006/relationships/tags" Target="../tags/tag970.xml"/><Relationship Id="rId14" Type="http://schemas.openxmlformats.org/officeDocument/2006/relationships/tags" Target="../tags/tag980.xml"/><Relationship Id="rId13" Type="http://schemas.openxmlformats.org/officeDocument/2006/relationships/tags" Target="../tags/tag979.xml"/><Relationship Id="rId12" Type="http://schemas.openxmlformats.org/officeDocument/2006/relationships/tags" Target="../tags/tag978.xml"/><Relationship Id="rId11" Type="http://schemas.openxmlformats.org/officeDocument/2006/relationships/tags" Target="../tags/tag977.xml"/><Relationship Id="rId10" Type="http://schemas.openxmlformats.org/officeDocument/2006/relationships/tags" Target="../tags/tag976.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8.xml"/><Relationship Id="rId7" Type="http://schemas.openxmlformats.org/officeDocument/2006/relationships/image" Target="../media/image5.png"/><Relationship Id="rId6" Type="http://schemas.openxmlformats.org/officeDocument/2006/relationships/tags" Target="../tags/tag77.xml"/><Relationship Id="rId5" Type="http://schemas.openxmlformats.org/officeDocument/2006/relationships/image" Target="../media/image4.png"/><Relationship Id="rId4" Type="http://schemas.openxmlformats.org/officeDocument/2006/relationships/tags" Target="../tags/tag76.xml"/><Relationship Id="rId3" Type="http://schemas.openxmlformats.org/officeDocument/2006/relationships/image" Target="../media/image1.jpeg"/><Relationship Id="rId2" Type="http://schemas.openxmlformats.org/officeDocument/2006/relationships/tags" Target="../tags/tag75.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9" Type="http://schemas.openxmlformats.org/officeDocument/2006/relationships/tags" Target="../tags/tag985.xml"/><Relationship Id="rId8" Type="http://schemas.openxmlformats.org/officeDocument/2006/relationships/image" Target="../media/image6.png"/><Relationship Id="rId7" Type="http://schemas.openxmlformats.org/officeDocument/2006/relationships/tags" Target="../tags/tag984.xml"/><Relationship Id="rId6" Type="http://schemas.openxmlformats.org/officeDocument/2006/relationships/image" Target="../media/image5.png"/><Relationship Id="rId5" Type="http://schemas.openxmlformats.org/officeDocument/2006/relationships/tags" Target="../tags/tag983.xml"/><Relationship Id="rId4" Type="http://schemas.openxmlformats.org/officeDocument/2006/relationships/tags" Target="../tags/tag982.xml"/><Relationship Id="rId3" Type="http://schemas.openxmlformats.org/officeDocument/2006/relationships/image" Target="../media/image1.jpeg"/><Relationship Id="rId2" Type="http://schemas.openxmlformats.org/officeDocument/2006/relationships/tags" Target="../tags/tag981.xml"/><Relationship Id="rId13" Type="http://schemas.openxmlformats.org/officeDocument/2006/relationships/tags" Target="../tags/tag989.xml"/><Relationship Id="rId12" Type="http://schemas.openxmlformats.org/officeDocument/2006/relationships/tags" Target="../tags/tag988.xml"/><Relationship Id="rId11" Type="http://schemas.openxmlformats.org/officeDocument/2006/relationships/tags" Target="../tags/tag987.xml"/><Relationship Id="rId10" Type="http://schemas.openxmlformats.org/officeDocument/2006/relationships/tags" Target="../tags/tag986.xml"/><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9" Type="http://schemas.openxmlformats.org/officeDocument/2006/relationships/tags" Target="../tags/tag1000.xml"/><Relationship Id="rId8" Type="http://schemas.openxmlformats.org/officeDocument/2006/relationships/tags" Target="../tags/tag999.xml"/><Relationship Id="rId7" Type="http://schemas.openxmlformats.org/officeDocument/2006/relationships/image" Target="../media/image3.png"/><Relationship Id="rId6" Type="http://schemas.openxmlformats.org/officeDocument/2006/relationships/tags" Target="../tags/tag998.xml"/><Relationship Id="rId5" Type="http://schemas.openxmlformats.org/officeDocument/2006/relationships/image" Target="../media/image2.png"/><Relationship Id="rId4" Type="http://schemas.openxmlformats.org/officeDocument/2006/relationships/tags" Target="../tags/tag997.xml"/><Relationship Id="rId3" Type="http://schemas.openxmlformats.org/officeDocument/2006/relationships/image" Target="../media/image1.jpeg"/><Relationship Id="rId2" Type="http://schemas.openxmlformats.org/officeDocument/2006/relationships/tags" Target="../tags/tag996.xml"/><Relationship Id="rId13" Type="http://schemas.openxmlformats.org/officeDocument/2006/relationships/tags" Target="../tags/tag1004.xml"/><Relationship Id="rId12" Type="http://schemas.openxmlformats.org/officeDocument/2006/relationships/tags" Target="../tags/tag1003.xml"/><Relationship Id="rId11" Type="http://schemas.openxmlformats.org/officeDocument/2006/relationships/tags" Target="../tags/tag1002.xml"/><Relationship Id="rId10" Type="http://schemas.openxmlformats.org/officeDocument/2006/relationships/tags" Target="../tags/tag1001.xml"/><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08.xml"/><Relationship Id="rId7" Type="http://schemas.openxmlformats.org/officeDocument/2006/relationships/image" Target="../media/image5.png"/><Relationship Id="rId6" Type="http://schemas.openxmlformats.org/officeDocument/2006/relationships/tags" Target="../tags/tag1007.xml"/><Relationship Id="rId5" Type="http://schemas.openxmlformats.org/officeDocument/2006/relationships/image" Target="../media/image4.png"/><Relationship Id="rId4" Type="http://schemas.openxmlformats.org/officeDocument/2006/relationships/tags" Target="../tags/tag1006.xml"/><Relationship Id="rId3" Type="http://schemas.openxmlformats.org/officeDocument/2006/relationships/image" Target="../media/image1.jpeg"/><Relationship Id="rId2" Type="http://schemas.openxmlformats.org/officeDocument/2006/relationships/tags" Target="../tags/tag1005.xml"/><Relationship Id="rId14" Type="http://schemas.openxmlformats.org/officeDocument/2006/relationships/tags" Target="../tags/tag1013.xml"/><Relationship Id="rId13" Type="http://schemas.openxmlformats.org/officeDocument/2006/relationships/tags" Target="../tags/tag1012.xml"/><Relationship Id="rId12" Type="http://schemas.openxmlformats.org/officeDocument/2006/relationships/tags" Target="../tags/tag1011.xml"/><Relationship Id="rId11" Type="http://schemas.openxmlformats.org/officeDocument/2006/relationships/tags" Target="../tags/tag1010.xml"/><Relationship Id="rId10" Type="http://schemas.openxmlformats.org/officeDocument/2006/relationships/tags" Target="../tags/tag1009.xml"/><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017.xml"/><Relationship Id="rId7" Type="http://schemas.openxmlformats.org/officeDocument/2006/relationships/image" Target="../media/image8.png"/><Relationship Id="rId6" Type="http://schemas.openxmlformats.org/officeDocument/2006/relationships/tags" Target="../tags/tag1016.xml"/><Relationship Id="rId5" Type="http://schemas.openxmlformats.org/officeDocument/2006/relationships/image" Target="../media/image7.png"/><Relationship Id="rId4" Type="http://schemas.openxmlformats.org/officeDocument/2006/relationships/tags" Target="../tags/tag1015.xml"/><Relationship Id="rId3" Type="http://schemas.openxmlformats.org/officeDocument/2006/relationships/image" Target="../media/image1.jpeg"/><Relationship Id="rId2" Type="http://schemas.openxmlformats.org/officeDocument/2006/relationships/tags" Target="../tags/tag1014.xml"/><Relationship Id="rId14" Type="http://schemas.openxmlformats.org/officeDocument/2006/relationships/tags" Target="../tags/tag1022.xml"/><Relationship Id="rId13" Type="http://schemas.openxmlformats.org/officeDocument/2006/relationships/tags" Target="../tags/tag1021.xml"/><Relationship Id="rId12" Type="http://schemas.openxmlformats.org/officeDocument/2006/relationships/tags" Target="../tags/tag1020.xml"/><Relationship Id="rId11" Type="http://schemas.openxmlformats.org/officeDocument/2006/relationships/tags" Target="../tags/tag1019.xml"/><Relationship Id="rId10" Type="http://schemas.openxmlformats.org/officeDocument/2006/relationships/tags" Target="../tags/tag1018.xml"/><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26.xml"/><Relationship Id="rId7" Type="http://schemas.openxmlformats.org/officeDocument/2006/relationships/image" Target="../media/image5.png"/><Relationship Id="rId6" Type="http://schemas.openxmlformats.org/officeDocument/2006/relationships/tags" Target="../tags/tag1025.xml"/><Relationship Id="rId5" Type="http://schemas.openxmlformats.org/officeDocument/2006/relationships/image" Target="../media/image4.png"/><Relationship Id="rId4" Type="http://schemas.openxmlformats.org/officeDocument/2006/relationships/tags" Target="../tags/tag1024.xml"/><Relationship Id="rId3" Type="http://schemas.openxmlformats.org/officeDocument/2006/relationships/image" Target="../media/image1.jpeg"/><Relationship Id="rId2" Type="http://schemas.openxmlformats.org/officeDocument/2006/relationships/tags" Target="../tags/tag1023.xml"/><Relationship Id="rId15" Type="http://schemas.openxmlformats.org/officeDocument/2006/relationships/tags" Target="../tags/tag1032.xml"/><Relationship Id="rId14" Type="http://schemas.openxmlformats.org/officeDocument/2006/relationships/tags" Target="../tags/tag1031.xml"/><Relationship Id="rId13" Type="http://schemas.openxmlformats.org/officeDocument/2006/relationships/tags" Target="../tags/tag1030.xml"/><Relationship Id="rId12" Type="http://schemas.openxmlformats.org/officeDocument/2006/relationships/tags" Target="../tags/tag1029.xml"/><Relationship Id="rId11" Type="http://schemas.openxmlformats.org/officeDocument/2006/relationships/tags" Target="../tags/tag1028.xml"/><Relationship Id="rId10" Type="http://schemas.openxmlformats.org/officeDocument/2006/relationships/tags" Target="../tags/tag1027.xml"/><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36.xml"/><Relationship Id="rId7" Type="http://schemas.openxmlformats.org/officeDocument/2006/relationships/image" Target="../media/image5.png"/><Relationship Id="rId6" Type="http://schemas.openxmlformats.org/officeDocument/2006/relationships/tags" Target="../tags/tag1035.xml"/><Relationship Id="rId5" Type="http://schemas.openxmlformats.org/officeDocument/2006/relationships/image" Target="../media/image4.png"/><Relationship Id="rId4" Type="http://schemas.openxmlformats.org/officeDocument/2006/relationships/tags" Target="../tags/tag1034.xml"/><Relationship Id="rId3" Type="http://schemas.openxmlformats.org/officeDocument/2006/relationships/image" Target="../media/image1.jpeg"/><Relationship Id="rId2" Type="http://schemas.openxmlformats.org/officeDocument/2006/relationships/tags" Target="../tags/tag1033.xml"/><Relationship Id="rId17" Type="http://schemas.openxmlformats.org/officeDocument/2006/relationships/tags" Target="../tags/tag1044.xml"/><Relationship Id="rId16" Type="http://schemas.openxmlformats.org/officeDocument/2006/relationships/tags" Target="../tags/tag1043.xml"/><Relationship Id="rId15" Type="http://schemas.openxmlformats.org/officeDocument/2006/relationships/tags" Target="../tags/tag1042.xml"/><Relationship Id="rId14" Type="http://schemas.openxmlformats.org/officeDocument/2006/relationships/tags" Target="../tags/tag1041.xml"/><Relationship Id="rId13" Type="http://schemas.openxmlformats.org/officeDocument/2006/relationships/tags" Target="../tags/tag1040.xml"/><Relationship Id="rId12" Type="http://schemas.openxmlformats.org/officeDocument/2006/relationships/tags" Target="../tags/tag1039.xml"/><Relationship Id="rId11" Type="http://schemas.openxmlformats.org/officeDocument/2006/relationships/tags" Target="../tags/tag1038.xml"/><Relationship Id="rId10" Type="http://schemas.openxmlformats.org/officeDocument/2006/relationships/tags" Target="../tags/tag1037.xml"/><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9" Type="http://schemas.openxmlformats.org/officeDocument/2006/relationships/tags" Target="../tags/tag1049.xml"/><Relationship Id="rId8" Type="http://schemas.openxmlformats.org/officeDocument/2006/relationships/tags" Target="../tags/tag1048.xml"/><Relationship Id="rId7" Type="http://schemas.openxmlformats.org/officeDocument/2006/relationships/image" Target="../media/image11.png"/><Relationship Id="rId6" Type="http://schemas.openxmlformats.org/officeDocument/2006/relationships/tags" Target="../tags/tag1047.xml"/><Relationship Id="rId5" Type="http://schemas.openxmlformats.org/officeDocument/2006/relationships/image" Target="../media/image10.png"/><Relationship Id="rId4" Type="http://schemas.openxmlformats.org/officeDocument/2006/relationships/tags" Target="../tags/tag1046.xml"/><Relationship Id="rId3" Type="http://schemas.openxmlformats.org/officeDocument/2006/relationships/image" Target="../media/image1.jpeg"/><Relationship Id="rId2" Type="http://schemas.openxmlformats.org/officeDocument/2006/relationships/tags" Target="../tags/tag1045.xml"/><Relationship Id="rId11" Type="http://schemas.openxmlformats.org/officeDocument/2006/relationships/tags" Target="../tags/tag1051.xml"/><Relationship Id="rId10" Type="http://schemas.openxmlformats.org/officeDocument/2006/relationships/tags" Target="../tags/tag1050.xml"/><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4" Type="http://schemas.openxmlformats.org/officeDocument/2006/relationships/tags" Target="../tags/tag1054.xml"/><Relationship Id="rId3" Type="http://schemas.openxmlformats.org/officeDocument/2006/relationships/tags" Target="../tags/tag1053.xml"/><Relationship Id="rId2" Type="http://schemas.openxmlformats.org/officeDocument/2006/relationships/tags" Target="../tags/tag1052.xml"/><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58.xml"/><Relationship Id="rId7" Type="http://schemas.openxmlformats.org/officeDocument/2006/relationships/image" Target="../media/image5.png"/><Relationship Id="rId6" Type="http://schemas.openxmlformats.org/officeDocument/2006/relationships/tags" Target="../tags/tag1057.xml"/><Relationship Id="rId5" Type="http://schemas.openxmlformats.org/officeDocument/2006/relationships/image" Target="../media/image4.png"/><Relationship Id="rId4" Type="http://schemas.openxmlformats.org/officeDocument/2006/relationships/tags" Target="../tags/tag1056.xml"/><Relationship Id="rId3" Type="http://schemas.openxmlformats.org/officeDocument/2006/relationships/image" Target="../media/image1.jpeg"/><Relationship Id="rId2" Type="http://schemas.openxmlformats.org/officeDocument/2006/relationships/tags" Target="../tags/tag1055.xml"/><Relationship Id="rId15" Type="http://schemas.openxmlformats.org/officeDocument/2006/relationships/tags" Target="../tags/tag1064.xml"/><Relationship Id="rId14" Type="http://schemas.openxmlformats.org/officeDocument/2006/relationships/tags" Target="../tags/tag1063.xml"/><Relationship Id="rId13" Type="http://schemas.openxmlformats.org/officeDocument/2006/relationships/tags" Target="../tags/tag1062.xml"/><Relationship Id="rId12" Type="http://schemas.openxmlformats.org/officeDocument/2006/relationships/tags" Target="../tags/tag1061.xml"/><Relationship Id="rId11" Type="http://schemas.openxmlformats.org/officeDocument/2006/relationships/tags" Target="../tags/tag1060.xml"/><Relationship Id="rId10" Type="http://schemas.openxmlformats.org/officeDocument/2006/relationships/tags" Target="../tags/tag1059.xml"/><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68.xml"/><Relationship Id="rId7" Type="http://schemas.openxmlformats.org/officeDocument/2006/relationships/image" Target="../media/image5.png"/><Relationship Id="rId6" Type="http://schemas.openxmlformats.org/officeDocument/2006/relationships/tags" Target="../tags/tag1067.xml"/><Relationship Id="rId5" Type="http://schemas.openxmlformats.org/officeDocument/2006/relationships/image" Target="../media/image4.png"/><Relationship Id="rId4" Type="http://schemas.openxmlformats.org/officeDocument/2006/relationships/tags" Target="../tags/tag1066.xml"/><Relationship Id="rId3" Type="http://schemas.openxmlformats.org/officeDocument/2006/relationships/image" Target="../media/image1.jpeg"/><Relationship Id="rId2" Type="http://schemas.openxmlformats.org/officeDocument/2006/relationships/tags" Target="../tags/tag1065.xml"/><Relationship Id="rId14" Type="http://schemas.openxmlformats.org/officeDocument/2006/relationships/tags" Target="../tags/tag1073.xml"/><Relationship Id="rId13" Type="http://schemas.openxmlformats.org/officeDocument/2006/relationships/tags" Target="../tags/tag1072.xml"/><Relationship Id="rId12" Type="http://schemas.openxmlformats.org/officeDocument/2006/relationships/tags" Target="../tags/tag1071.xml"/><Relationship Id="rId11" Type="http://schemas.openxmlformats.org/officeDocument/2006/relationships/tags" Target="../tags/tag1070.xml"/><Relationship Id="rId10" Type="http://schemas.openxmlformats.org/officeDocument/2006/relationships/tags" Target="../tags/tag1069.xml"/><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7.xml"/><Relationship Id="rId7" Type="http://schemas.openxmlformats.org/officeDocument/2006/relationships/image" Target="../media/image5.png"/><Relationship Id="rId6" Type="http://schemas.openxmlformats.org/officeDocument/2006/relationships/tags" Target="../tags/tag86.xml"/><Relationship Id="rId5" Type="http://schemas.openxmlformats.org/officeDocument/2006/relationships/image" Target="../media/image4.png"/><Relationship Id="rId4" Type="http://schemas.openxmlformats.org/officeDocument/2006/relationships/tags" Target="../tags/tag85.xml"/><Relationship Id="rId3" Type="http://schemas.openxmlformats.org/officeDocument/2006/relationships/image" Target="../media/image1.jpeg"/><Relationship Id="rId2" Type="http://schemas.openxmlformats.org/officeDocument/2006/relationships/tags" Target="../tags/tag84.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77.xml"/><Relationship Id="rId7" Type="http://schemas.openxmlformats.org/officeDocument/2006/relationships/image" Target="../media/image5.png"/><Relationship Id="rId6" Type="http://schemas.openxmlformats.org/officeDocument/2006/relationships/tags" Target="../tags/tag1076.xml"/><Relationship Id="rId5" Type="http://schemas.openxmlformats.org/officeDocument/2006/relationships/image" Target="../media/image4.png"/><Relationship Id="rId4" Type="http://schemas.openxmlformats.org/officeDocument/2006/relationships/tags" Target="../tags/tag1075.xml"/><Relationship Id="rId3" Type="http://schemas.openxmlformats.org/officeDocument/2006/relationships/image" Target="../media/image1.jpeg"/><Relationship Id="rId2" Type="http://schemas.openxmlformats.org/officeDocument/2006/relationships/tags" Target="../tags/tag1074.xml"/><Relationship Id="rId13" Type="http://schemas.openxmlformats.org/officeDocument/2006/relationships/tags" Target="../tags/tag1081.xml"/><Relationship Id="rId12" Type="http://schemas.openxmlformats.org/officeDocument/2006/relationships/tags" Target="../tags/tag1080.xml"/><Relationship Id="rId11" Type="http://schemas.openxmlformats.org/officeDocument/2006/relationships/tags" Target="../tags/tag1079.xml"/><Relationship Id="rId10" Type="http://schemas.openxmlformats.org/officeDocument/2006/relationships/tags" Target="../tags/tag1078.xml"/><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9" Type="http://schemas.openxmlformats.org/officeDocument/2006/relationships/tags" Target="../tags/tag1086.xml"/><Relationship Id="rId8" Type="http://schemas.openxmlformats.org/officeDocument/2006/relationships/tags" Target="../tags/tag1085.xml"/><Relationship Id="rId7" Type="http://schemas.openxmlformats.org/officeDocument/2006/relationships/image" Target="../media/image3.png"/><Relationship Id="rId6" Type="http://schemas.openxmlformats.org/officeDocument/2006/relationships/tags" Target="../tags/tag1084.xml"/><Relationship Id="rId5" Type="http://schemas.openxmlformats.org/officeDocument/2006/relationships/image" Target="../media/image2.png"/><Relationship Id="rId4" Type="http://schemas.openxmlformats.org/officeDocument/2006/relationships/tags" Target="../tags/tag1083.xml"/><Relationship Id="rId3" Type="http://schemas.openxmlformats.org/officeDocument/2006/relationships/image" Target="../media/image1.jpeg"/><Relationship Id="rId2" Type="http://schemas.openxmlformats.org/officeDocument/2006/relationships/tags" Target="../tags/tag1082.xml"/><Relationship Id="rId13" Type="http://schemas.openxmlformats.org/officeDocument/2006/relationships/tags" Target="../tags/tag1090.xml"/><Relationship Id="rId12" Type="http://schemas.openxmlformats.org/officeDocument/2006/relationships/tags" Target="../tags/tag1089.xml"/><Relationship Id="rId11" Type="http://schemas.openxmlformats.org/officeDocument/2006/relationships/tags" Target="../tags/tag1088.xml"/><Relationship Id="rId10" Type="http://schemas.openxmlformats.org/officeDocument/2006/relationships/tags" Target="../tags/tag1087.xml"/><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94.xml"/><Relationship Id="rId7" Type="http://schemas.openxmlformats.org/officeDocument/2006/relationships/image" Target="../media/image5.png"/><Relationship Id="rId6" Type="http://schemas.openxmlformats.org/officeDocument/2006/relationships/tags" Target="../tags/tag1093.xml"/><Relationship Id="rId5" Type="http://schemas.openxmlformats.org/officeDocument/2006/relationships/image" Target="../media/image4.png"/><Relationship Id="rId4" Type="http://schemas.openxmlformats.org/officeDocument/2006/relationships/tags" Target="../tags/tag1092.xml"/><Relationship Id="rId3" Type="http://schemas.openxmlformats.org/officeDocument/2006/relationships/image" Target="../media/image1.jpeg"/><Relationship Id="rId2" Type="http://schemas.openxmlformats.org/officeDocument/2006/relationships/tags" Target="../tags/tag1091.xml"/><Relationship Id="rId13" Type="http://schemas.openxmlformats.org/officeDocument/2006/relationships/tags" Target="../tags/tag1098.xml"/><Relationship Id="rId12" Type="http://schemas.openxmlformats.org/officeDocument/2006/relationships/tags" Target="../tags/tag1097.xml"/><Relationship Id="rId11" Type="http://schemas.openxmlformats.org/officeDocument/2006/relationships/tags" Target="../tags/tag1096.xml"/><Relationship Id="rId10" Type="http://schemas.openxmlformats.org/officeDocument/2006/relationships/tags" Target="../tags/tag1095.xml"/><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9" Type="http://schemas.openxmlformats.org/officeDocument/2006/relationships/tags" Target="../tags/tag1103.xml"/><Relationship Id="rId8" Type="http://schemas.openxmlformats.org/officeDocument/2006/relationships/image" Target="../media/image6.png"/><Relationship Id="rId7" Type="http://schemas.openxmlformats.org/officeDocument/2006/relationships/tags" Target="../tags/tag1102.xml"/><Relationship Id="rId6" Type="http://schemas.openxmlformats.org/officeDocument/2006/relationships/image" Target="../media/image5.png"/><Relationship Id="rId5" Type="http://schemas.openxmlformats.org/officeDocument/2006/relationships/tags" Target="../tags/tag1101.xml"/><Relationship Id="rId4" Type="http://schemas.openxmlformats.org/officeDocument/2006/relationships/tags" Target="../tags/tag1100.xml"/><Relationship Id="rId3" Type="http://schemas.openxmlformats.org/officeDocument/2006/relationships/image" Target="../media/image1.jpeg"/><Relationship Id="rId2" Type="http://schemas.openxmlformats.org/officeDocument/2006/relationships/tags" Target="../tags/tag1099.xml"/><Relationship Id="rId13" Type="http://schemas.openxmlformats.org/officeDocument/2006/relationships/tags" Target="../tags/tag1107.xml"/><Relationship Id="rId12" Type="http://schemas.openxmlformats.org/officeDocument/2006/relationships/tags" Target="../tags/tag1106.xml"/><Relationship Id="rId11" Type="http://schemas.openxmlformats.org/officeDocument/2006/relationships/tags" Target="../tags/tag1105.xml"/><Relationship Id="rId10" Type="http://schemas.openxmlformats.org/officeDocument/2006/relationships/tags" Target="../tags/tag1104.xml"/><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9" Type="http://schemas.openxmlformats.org/officeDocument/2006/relationships/tags" Target="../tags/tag1113.xml"/><Relationship Id="rId8" Type="http://schemas.openxmlformats.org/officeDocument/2006/relationships/tags" Target="../tags/tag1112.xml"/><Relationship Id="rId7" Type="http://schemas.openxmlformats.org/officeDocument/2006/relationships/tags" Target="../tags/tag1111.xml"/><Relationship Id="rId6" Type="http://schemas.openxmlformats.org/officeDocument/2006/relationships/image" Target="../media/image5.png"/><Relationship Id="rId5" Type="http://schemas.openxmlformats.org/officeDocument/2006/relationships/tags" Target="../tags/tag1110.xml"/><Relationship Id="rId4" Type="http://schemas.openxmlformats.org/officeDocument/2006/relationships/tags" Target="../tags/tag1109.xml"/><Relationship Id="rId3" Type="http://schemas.openxmlformats.org/officeDocument/2006/relationships/image" Target="../media/image1.jpeg"/><Relationship Id="rId2" Type="http://schemas.openxmlformats.org/officeDocument/2006/relationships/tags" Target="../tags/tag1108.xml"/><Relationship Id="rId12" Type="http://schemas.openxmlformats.org/officeDocument/2006/relationships/tags" Target="../tags/tag1116.xml"/><Relationship Id="rId11" Type="http://schemas.openxmlformats.org/officeDocument/2006/relationships/tags" Target="../tags/tag1115.xml"/><Relationship Id="rId10" Type="http://schemas.openxmlformats.org/officeDocument/2006/relationships/tags" Target="../tags/tag1114.xml"/><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9" Type="http://schemas.openxmlformats.org/officeDocument/2006/relationships/tags" Target="../tags/tag1122.xml"/><Relationship Id="rId8" Type="http://schemas.openxmlformats.org/officeDocument/2006/relationships/tags" Target="../tags/tag1121.xml"/><Relationship Id="rId7" Type="http://schemas.openxmlformats.org/officeDocument/2006/relationships/tags" Target="../tags/tag1120.xml"/><Relationship Id="rId6" Type="http://schemas.openxmlformats.org/officeDocument/2006/relationships/image" Target="../media/image6.png"/><Relationship Id="rId5" Type="http://schemas.openxmlformats.org/officeDocument/2006/relationships/tags" Target="../tags/tag1119.xml"/><Relationship Id="rId4" Type="http://schemas.openxmlformats.org/officeDocument/2006/relationships/tags" Target="../tags/tag1118.xml"/><Relationship Id="rId3" Type="http://schemas.openxmlformats.org/officeDocument/2006/relationships/image" Target="../media/image1.jpeg"/><Relationship Id="rId2" Type="http://schemas.openxmlformats.org/officeDocument/2006/relationships/tags" Target="../tags/tag1117.xml"/><Relationship Id="rId12" Type="http://schemas.openxmlformats.org/officeDocument/2006/relationships/tags" Target="../tags/tag1125.xml"/><Relationship Id="rId11" Type="http://schemas.openxmlformats.org/officeDocument/2006/relationships/tags" Target="../tags/tag1124.xml"/><Relationship Id="rId10" Type="http://schemas.openxmlformats.org/officeDocument/2006/relationships/tags" Target="../tags/tag1123.xml"/><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9" Type="http://schemas.openxmlformats.org/officeDocument/2006/relationships/tags" Target="../tags/tag1131.xml"/><Relationship Id="rId8" Type="http://schemas.openxmlformats.org/officeDocument/2006/relationships/tags" Target="../tags/tag1130.xml"/><Relationship Id="rId7" Type="http://schemas.openxmlformats.org/officeDocument/2006/relationships/tags" Target="../tags/tag1129.xml"/><Relationship Id="rId6" Type="http://schemas.openxmlformats.org/officeDocument/2006/relationships/image" Target="../media/image5.png"/><Relationship Id="rId5" Type="http://schemas.openxmlformats.org/officeDocument/2006/relationships/tags" Target="../tags/tag1128.xml"/><Relationship Id="rId4" Type="http://schemas.openxmlformats.org/officeDocument/2006/relationships/tags" Target="../tags/tag1127.xml"/><Relationship Id="rId3" Type="http://schemas.openxmlformats.org/officeDocument/2006/relationships/image" Target="../media/image1.jpeg"/><Relationship Id="rId2" Type="http://schemas.openxmlformats.org/officeDocument/2006/relationships/tags" Target="../tags/tag1126.xml"/><Relationship Id="rId12" Type="http://schemas.openxmlformats.org/officeDocument/2006/relationships/tags" Target="../tags/tag1134.xml"/><Relationship Id="rId11" Type="http://schemas.openxmlformats.org/officeDocument/2006/relationships/tags" Target="../tags/tag1133.xml"/><Relationship Id="rId10" Type="http://schemas.openxmlformats.org/officeDocument/2006/relationships/tags" Target="../tags/tag1132.xml"/><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9" Type="http://schemas.openxmlformats.org/officeDocument/2006/relationships/tags" Target="../tags/tag1140.xml"/><Relationship Id="rId8" Type="http://schemas.openxmlformats.org/officeDocument/2006/relationships/tags" Target="../tags/tag1139.xml"/><Relationship Id="rId7" Type="http://schemas.openxmlformats.org/officeDocument/2006/relationships/tags" Target="../tags/tag1138.xml"/><Relationship Id="rId6" Type="http://schemas.openxmlformats.org/officeDocument/2006/relationships/image" Target="../media/image6.png"/><Relationship Id="rId5" Type="http://schemas.openxmlformats.org/officeDocument/2006/relationships/tags" Target="../tags/tag1137.xml"/><Relationship Id="rId4" Type="http://schemas.openxmlformats.org/officeDocument/2006/relationships/tags" Target="../tags/tag1136.xml"/><Relationship Id="rId3" Type="http://schemas.openxmlformats.org/officeDocument/2006/relationships/image" Target="../media/image1.jpeg"/><Relationship Id="rId2" Type="http://schemas.openxmlformats.org/officeDocument/2006/relationships/tags" Target="../tags/tag1135.xml"/><Relationship Id="rId14" Type="http://schemas.openxmlformats.org/officeDocument/2006/relationships/tags" Target="../tags/tag1145.xml"/><Relationship Id="rId13" Type="http://schemas.openxmlformats.org/officeDocument/2006/relationships/tags" Target="../tags/tag1144.xml"/><Relationship Id="rId12" Type="http://schemas.openxmlformats.org/officeDocument/2006/relationships/tags" Target="../tags/tag1143.xml"/><Relationship Id="rId11" Type="http://schemas.openxmlformats.org/officeDocument/2006/relationships/tags" Target="../tags/tag1142.xml"/><Relationship Id="rId10" Type="http://schemas.openxmlformats.org/officeDocument/2006/relationships/tags" Target="../tags/tag1141.xml"/><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9" Type="http://schemas.openxmlformats.org/officeDocument/2006/relationships/tags" Target="../tags/tag1150.xml"/><Relationship Id="rId8" Type="http://schemas.openxmlformats.org/officeDocument/2006/relationships/image" Target="../media/image6.png"/><Relationship Id="rId7" Type="http://schemas.openxmlformats.org/officeDocument/2006/relationships/tags" Target="../tags/tag1149.xml"/><Relationship Id="rId6" Type="http://schemas.openxmlformats.org/officeDocument/2006/relationships/image" Target="../media/image5.png"/><Relationship Id="rId5" Type="http://schemas.openxmlformats.org/officeDocument/2006/relationships/tags" Target="../tags/tag1148.xml"/><Relationship Id="rId4" Type="http://schemas.openxmlformats.org/officeDocument/2006/relationships/tags" Target="../tags/tag1147.xml"/><Relationship Id="rId3" Type="http://schemas.openxmlformats.org/officeDocument/2006/relationships/image" Target="../media/image1.jpeg"/><Relationship Id="rId2" Type="http://schemas.openxmlformats.org/officeDocument/2006/relationships/tags" Target="../tags/tag1146.xml"/><Relationship Id="rId13" Type="http://schemas.openxmlformats.org/officeDocument/2006/relationships/tags" Target="../tags/tag1154.xml"/><Relationship Id="rId12" Type="http://schemas.openxmlformats.org/officeDocument/2006/relationships/tags" Target="../tags/tag1153.xml"/><Relationship Id="rId11" Type="http://schemas.openxmlformats.org/officeDocument/2006/relationships/tags" Target="../tags/tag1152.xml"/><Relationship Id="rId10" Type="http://schemas.openxmlformats.org/officeDocument/2006/relationships/tags" Target="../tags/tag1151.xml"/><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image" Target="../media/image3.png"/><Relationship Id="rId6" Type="http://schemas.openxmlformats.org/officeDocument/2006/relationships/tags" Target="../tags/tag94.xml"/><Relationship Id="rId5" Type="http://schemas.openxmlformats.org/officeDocument/2006/relationships/image" Target="../media/image2.png"/><Relationship Id="rId4" Type="http://schemas.openxmlformats.org/officeDocument/2006/relationships/tags" Target="../tags/tag93.xml"/><Relationship Id="rId3" Type="http://schemas.openxmlformats.org/officeDocument/2006/relationships/image" Target="../media/image1.jpeg"/><Relationship Id="rId2" Type="http://schemas.openxmlformats.org/officeDocument/2006/relationships/tags" Target="../tags/tag92.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4.xml"/><Relationship Id="rId7" Type="http://schemas.openxmlformats.org/officeDocument/2006/relationships/image" Target="../media/image5.png"/><Relationship Id="rId6" Type="http://schemas.openxmlformats.org/officeDocument/2006/relationships/tags" Target="../tags/tag103.xml"/><Relationship Id="rId5" Type="http://schemas.openxmlformats.org/officeDocument/2006/relationships/image" Target="../media/image4.png"/><Relationship Id="rId4" Type="http://schemas.openxmlformats.org/officeDocument/2006/relationships/tags" Target="../tags/tag102.xml"/><Relationship Id="rId3" Type="http://schemas.openxmlformats.org/officeDocument/2006/relationships/image" Target="../media/image1.jpeg"/><Relationship Id="rId2" Type="http://schemas.openxmlformats.org/officeDocument/2006/relationships/tags" Target="../tags/tag101.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image" Target="../media/image6.png"/><Relationship Id="rId7" Type="http://schemas.openxmlformats.org/officeDocument/2006/relationships/tags" Target="../tags/tag112.xml"/><Relationship Id="rId6" Type="http://schemas.openxmlformats.org/officeDocument/2006/relationships/image" Target="../media/image5.png"/><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image" Target="../media/image1.jpeg"/><Relationship Id="rId2" Type="http://schemas.openxmlformats.org/officeDocument/2006/relationships/tags" Target="../tags/tag109.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image" Target="../media/image5.png"/><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image" Target="../media/image1.jpeg"/><Relationship Id="rId2" Type="http://schemas.openxmlformats.org/officeDocument/2006/relationships/tags" Target="../tags/tag118.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image" Target="../media/image6.png"/><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image" Target="../media/image1.jpeg"/><Relationship Id="rId2" Type="http://schemas.openxmlformats.org/officeDocument/2006/relationships/tags" Target="../tags/tag127.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image" Target="../media/image5.png"/><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image" Target="../media/image1.jpeg"/><Relationship Id="rId2" Type="http://schemas.openxmlformats.org/officeDocument/2006/relationships/tags" Target="../tags/tag136.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image" Target="../media/image6.png"/><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image" Target="../media/image1.jpeg"/><Relationship Id="rId2" Type="http://schemas.openxmlformats.org/officeDocument/2006/relationships/tags" Target="../tags/tag145.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image" Target="../media/image6.png"/><Relationship Id="rId7" Type="http://schemas.openxmlformats.org/officeDocument/2006/relationships/tags" Target="../tags/tag159.xml"/><Relationship Id="rId6" Type="http://schemas.openxmlformats.org/officeDocument/2006/relationships/image" Target="../media/image5.png"/><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image" Target="../media/image1.jpeg"/><Relationship Id="rId2" Type="http://schemas.openxmlformats.org/officeDocument/2006/relationships/tags" Target="../tags/tag156.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image" Target="../media/image3.png"/><Relationship Id="rId6" Type="http://schemas.openxmlformats.org/officeDocument/2006/relationships/tags" Target="../tags/tag173.xml"/><Relationship Id="rId5" Type="http://schemas.openxmlformats.org/officeDocument/2006/relationships/image" Target="../media/image2.png"/><Relationship Id="rId4" Type="http://schemas.openxmlformats.org/officeDocument/2006/relationships/tags" Target="../tags/tag172.xml"/><Relationship Id="rId3" Type="http://schemas.openxmlformats.org/officeDocument/2006/relationships/image" Target="../media/image1.jpeg"/><Relationship Id="rId2" Type="http://schemas.openxmlformats.org/officeDocument/2006/relationships/tags" Target="../tags/tag171.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83.xml"/><Relationship Id="rId7" Type="http://schemas.openxmlformats.org/officeDocument/2006/relationships/image" Target="../media/image5.png"/><Relationship Id="rId6" Type="http://schemas.openxmlformats.org/officeDocument/2006/relationships/tags" Target="../tags/tag182.xml"/><Relationship Id="rId5" Type="http://schemas.openxmlformats.org/officeDocument/2006/relationships/image" Target="../media/image4.png"/><Relationship Id="rId4" Type="http://schemas.openxmlformats.org/officeDocument/2006/relationships/tags" Target="../tags/tag181.xml"/><Relationship Id="rId3" Type="http://schemas.openxmlformats.org/officeDocument/2006/relationships/image" Target="../media/image1.jpeg"/><Relationship Id="rId2" Type="http://schemas.openxmlformats.org/officeDocument/2006/relationships/tags" Target="../tags/tag180.xml"/><Relationship Id="rId14" Type="http://schemas.openxmlformats.org/officeDocument/2006/relationships/tags" Target="../tags/tag188.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92.xml"/><Relationship Id="rId7" Type="http://schemas.openxmlformats.org/officeDocument/2006/relationships/image" Target="../media/image8.png"/><Relationship Id="rId6" Type="http://schemas.openxmlformats.org/officeDocument/2006/relationships/tags" Target="../tags/tag191.xml"/><Relationship Id="rId5" Type="http://schemas.openxmlformats.org/officeDocument/2006/relationships/image" Target="../media/image7.png"/><Relationship Id="rId4" Type="http://schemas.openxmlformats.org/officeDocument/2006/relationships/tags" Target="../tags/tag190.xml"/><Relationship Id="rId3" Type="http://schemas.openxmlformats.org/officeDocument/2006/relationships/image" Target="../media/image1.jpeg"/><Relationship Id="rId2" Type="http://schemas.openxmlformats.org/officeDocument/2006/relationships/tags" Target="../tags/tag189.xml"/><Relationship Id="rId14" Type="http://schemas.openxmlformats.org/officeDocument/2006/relationships/tags" Target="../tags/tag197.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01.xml"/><Relationship Id="rId7" Type="http://schemas.openxmlformats.org/officeDocument/2006/relationships/image" Target="../media/image5.png"/><Relationship Id="rId6" Type="http://schemas.openxmlformats.org/officeDocument/2006/relationships/tags" Target="../tags/tag200.xml"/><Relationship Id="rId5" Type="http://schemas.openxmlformats.org/officeDocument/2006/relationships/image" Target="../media/image4.png"/><Relationship Id="rId4" Type="http://schemas.openxmlformats.org/officeDocument/2006/relationships/tags" Target="../tags/tag199.xml"/><Relationship Id="rId3" Type="http://schemas.openxmlformats.org/officeDocument/2006/relationships/image" Target="../media/image1.jpeg"/><Relationship Id="rId2" Type="http://schemas.openxmlformats.org/officeDocument/2006/relationships/tags" Target="../tags/tag198.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11.xml"/><Relationship Id="rId7" Type="http://schemas.openxmlformats.org/officeDocument/2006/relationships/image" Target="../media/image5.png"/><Relationship Id="rId6" Type="http://schemas.openxmlformats.org/officeDocument/2006/relationships/tags" Target="../tags/tag210.xml"/><Relationship Id="rId5" Type="http://schemas.openxmlformats.org/officeDocument/2006/relationships/image" Target="../media/image4.png"/><Relationship Id="rId4" Type="http://schemas.openxmlformats.org/officeDocument/2006/relationships/tags" Target="../tags/tag209.xml"/><Relationship Id="rId3" Type="http://schemas.openxmlformats.org/officeDocument/2006/relationships/image" Target="../media/image1.jpeg"/><Relationship Id="rId2" Type="http://schemas.openxmlformats.org/officeDocument/2006/relationships/tags" Target="../tags/tag208.xml"/><Relationship Id="rId17" Type="http://schemas.openxmlformats.org/officeDocument/2006/relationships/tags" Target="../tags/tag219.xml"/><Relationship Id="rId16" Type="http://schemas.openxmlformats.org/officeDocument/2006/relationships/tags" Target="../tags/tag218.xml"/><Relationship Id="rId15" Type="http://schemas.openxmlformats.org/officeDocument/2006/relationships/tags" Target="../tags/tag217.xml"/><Relationship Id="rId14" Type="http://schemas.openxmlformats.org/officeDocument/2006/relationships/tags" Target="../tags/tag216.xml"/><Relationship Id="rId13" Type="http://schemas.openxmlformats.org/officeDocument/2006/relationships/tags" Target="../tags/tag215.xml"/><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image" Target="../media/image11.png"/><Relationship Id="rId6" Type="http://schemas.openxmlformats.org/officeDocument/2006/relationships/tags" Target="../tags/tag222.xml"/><Relationship Id="rId5" Type="http://schemas.openxmlformats.org/officeDocument/2006/relationships/image" Target="../media/image10.png"/><Relationship Id="rId4" Type="http://schemas.openxmlformats.org/officeDocument/2006/relationships/tags" Target="../tags/tag221.xml"/><Relationship Id="rId3" Type="http://schemas.openxmlformats.org/officeDocument/2006/relationships/image" Target="../media/image1.jpeg"/><Relationship Id="rId2" Type="http://schemas.openxmlformats.org/officeDocument/2006/relationships/tags" Target="../tags/tag220.xml"/><Relationship Id="rId11" Type="http://schemas.openxmlformats.org/officeDocument/2006/relationships/tags" Target="../tags/tag226.xml"/><Relationship Id="rId10" Type="http://schemas.openxmlformats.org/officeDocument/2006/relationships/tags" Target="../tags/tag225.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33.xml"/><Relationship Id="rId7" Type="http://schemas.openxmlformats.org/officeDocument/2006/relationships/image" Target="../media/image5.png"/><Relationship Id="rId6" Type="http://schemas.openxmlformats.org/officeDocument/2006/relationships/tags" Target="../tags/tag232.xml"/><Relationship Id="rId5" Type="http://schemas.openxmlformats.org/officeDocument/2006/relationships/image" Target="../media/image4.png"/><Relationship Id="rId4" Type="http://schemas.openxmlformats.org/officeDocument/2006/relationships/tags" Target="../tags/tag231.xml"/><Relationship Id="rId3" Type="http://schemas.openxmlformats.org/officeDocument/2006/relationships/image" Target="../media/image1.jpeg"/><Relationship Id="rId2" Type="http://schemas.openxmlformats.org/officeDocument/2006/relationships/tags" Target="../tags/tag230.xml"/><Relationship Id="rId15" Type="http://schemas.openxmlformats.org/officeDocument/2006/relationships/tags" Target="../tags/tag239.xml"/><Relationship Id="rId14" Type="http://schemas.openxmlformats.org/officeDocument/2006/relationships/tags" Target="../tags/tag238.xml"/><Relationship Id="rId13" Type="http://schemas.openxmlformats.org/officeDocument/2006/relationships/tags" Target="../tags/tag237.xml"/><Relationship Id="rId12" Type="http://schemas.openxmlformats.org/officeDocument/2006/relationships/tags" Target="../tags/tag236.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43.xml"/><Relationship Id="rId7" Type="http://schemas.openxmlformats.org/officeDocument/2006/relationships/image" Target="../media/image5.png"/><Relationship Id="rId6" Type="http://schemas.openxmlformats.org/officeDocument/2006/relationships/tags" Target="../tags/tag242.xml"/><Relationship Id="rId5" Type="http://schemas.openxmlformats.org/officeDocument/2006/relationships/image" Target="../media/image4.png"/><Relationship Id="rId4" Type="http://schemas.openxmlformats.org/officeDocument/2006/relationships/tags" Target="../tags/tag241.xml"/><Relationship Id="rId3" Type="http://schemas.openxmlformats.org/officeDocument/2006/relationships/image" Target="../media/image1.jpeg"/><Relationship Id="rId2" Type="http://schemas.openxmlformats.org/officeDocument/2006/relationships/tags" Target="../tags/tag240.xml"/><Relationship Id="rId14" Type="http://schemas.openxmlformats.org/officeDocument/2006/relationships/tags" Target="../tags/tag248.xml"/><Relationship Id="rId13" Type="http://schemas.openxmlformats.org/officeDocument/2006/relationships/tags" Target="../tags/tag247.xml"/><Relationship Id="rId12" Type="http://schemas.openxmlformats.org/officeDocument/2006/relationships/tags" Target="../tags/tag24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3.png"/><Relationship Id="rId6" Type="http://schemas.openxmlformats.org/officeDocument/2006/relationships/tags" Target="../tags/tag8.xml"/><Relationship Id="rId5" Type="http://schemas.openxmlformats.org/officeDocument/2006/relationships/image" Target="../media/image2.png"/><Relationship Id="rId4" Type="http://schemas.openxmlformats.org/officeDocument/2006/relationships/tags" Target="../tags/tag7.xml"/><Relationship Id="rId3" Type="http://schemas.openxmlformats.org/officeDocument/2006/relationships/image" Target="../media/image1.jpeg"/><Relationship Id="rId2" Type="http://schemas.openxmlformats.org/officeDocument/2006/relationships/tags" Target="../tags/tag6.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52.xml"/><Relationship Id="rId7" Type="http://schemas.openxmlformats.org/officeDocument/2006/relationships/image" Target="../media/image5.png"/><Relationship Id="rId6" Type="http://schemas.openxmlformats.org/officeDocument/2006/relationships/tags" Target="../tags/tag251.xml"/><Relationship Id="rId5" Type="http://schemas.openxmlformats.org/officeDocument/2006/relationships/image" Target="../media/image4.png"/><Relationship Id="rId4" Type="http://schemas.openxmlformats.org/officeDocument/2006/relationships/tags" Target="../tags/tag250.xml"/><Relationship Id="rId3" Type="http://schemas.openxmlformats.org/officeDocument/2006/relationships/image" Target="../media/image1.jpeg"/><Relationship Id="rId2" Type="http://schemas.openxmlformats.org/officeDocument/2006/relationships/tags" Target="../tags/tag249.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image" Target="../media/image3.png"/><Relationship Id="rId6" Type="http://schemas.openxmlformats.org/officeDocument/2006/relationships/tags" Target="../tags/tag259.xml"/><Relationship Id="rId5" Type="http://schemas.openxmlformats.org/officeDocument/2006/relationships/image" Target="../media/image2.png"/><Relationship Id="rId4" Type="http://schemas.openxmlformats.org/officeDocument/2006/relationships/tags" Target="../tags/tag258.xml"/><Relationship Id="rId3" Type="http://schemas.openxmlformats.org/officeDocument/2006/relationships/image" Target="../media/image1.jpeg"/><Relationship Id="rId2" Type="http://schemas.openxmlformats.org/officeDocument/2006/relationships/tags" Target="../tags/tag257.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69.xml"/><Relationship Id="rId7" Type="http://schemas.openxmlformats.org/officeDocument/2006/relationships/image" Target="../media/image5.png"/><Relationship Id="rId6" Type="http://schemas.openxmlformats.org/officeDocument/2006/relationships/tags" Target="../tags/tag268.xml"/><Relationship Id="rId5" Type="http://schemas.openxmlformats.org/officeDocument/2006/relationships/image" Target="../media/image4.png"/><Relationship Id="rId4" Type="http://schemas.openxmlformats.org/officeDocument/2006/relationships/tags" Target="../tags/tag267.xml"/><Relationship Id="rId3" Type="http://schemas.openxmlformats.org/officeDocument/2006/relationships/image" Target="../media/image1.jpeg"/><Relationship Id="rId2" Type="http://schemas.openxmlformats.org/officeDocument/2006/relationships/tags" Target="../tags/tag266.xml"/><Relationship Id="rId13" Type="http://schemas.openxmlformats.org/officeDocument/2006/relationships/tags" Target="../tags/tag273.xml"/><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image" Target="../media/image6.png"/><Relationship Id="rId7" Type="http://schemas.openxmlformats.org/officeDocument/2006/relationships/tags" Target="../tags/tag277.xml"/><Relationship Id="rId6" Type="http://schemas.openxmlformats.org/officeDocument/2006/relationships/image" Target="../media/image5.png"/><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image" Target="../media/image1.jpeg"/><Relationship Id="rId2" Type="http://schemas.openxmlformats.org/officeDocument/2006/relationships/tags" Target="../tags/tag274.xml"/><Relationship Id="rId13" Type="http://schemas.openxmlformats.org/officeDocument/2006/relationships/tags" Target="../tags/tag282.xml"/><Relationship Id="rId12" Type="http://schemas.openxmlformats.org/officeDocument/2006/relationships/tags" Target="../tags/tag281.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image" Target="../media/image5.png"/><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image" Target="../media/image1.jpeg"/><Relationship Id="rId2" Type="http://schemas.openxmlformats.org/officeDocument/2006/relationships/tags" Target="../tags/tag283.xml"/><Relationship Id="rId12" Type="http://schemas.openxmlformats.org/officeDocument/2006/relationships/tags" Target="../tags/tag291.xml"/><Relationship Id="rId11" Type="http://schemas.openxmlformats.org/officeDocument/2006/relationships/tags" Target="../tags/tag290.xml"/><Relationship Id="rId10" Type="http://schemas.openxmlformats.org/officeDocument/2006/relationships/tags" Target="../tags/tag289.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image" Target="../media/image6.png"/><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image" Target="../media/image1.jpeg"/><Relationship Id="rId2" Type="http://schemas.openxmlformats.org/officeDocument/2006/relationships/tags" Target="../tags/tag292.xml"/><Relationship Id="rId12" Type="http://schemas.openxmlformats.org/officeDocument/2006/relationships/tags" Target="../tags/tag300.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image" Target="../media/image5.png"/><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image" Target="../media/image1.jpeg"/><Relationship Id="rId2" Type="http://schemas.openxmlformats.org/officeDocument/2006/relationships/tags" Target="../tags/tag301.xml"/><Relationship Id="rId12" Type="http://schemas.openxmlformats.org/officeDocument/2006/relationships/tags" Target="../tags/tag309.xml"/><Relationship Id="rId11" Type="http://schemas.openxmlformats.org/officeDocument/2006/relationships/tags" Target="../tags/tag308.xml"/><Relationship Id="rId10" Type="http://schemas.openxmlformats.org/officeDocument/2006/relationships/tags" Target="../tags/tag307.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315.xml"/><Relationship Id="rId8" Type="http://schemas.openxmlformats.org/officeDocument/2006/relationships/tags" Target="../tags/tag314.xml"/><Relationship Id="rId7" Type="http://schemas.openxmlformats.org/officeDocument/2006/relationships/tags" Target="../tags/tag313.xml"/><Relationship Id="rId6" Type="http://schemas.openxmlformats.org/officeDocument/2006/relationships/image" Target="../media/image6.png"/><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image" Target="../media/image1.jpeg"/><Relationship Id="rId2" Type="http://schemas.openxmlformats.org/officeDocument/2006/relationships/tags" Target="../tags/tag310.xml"/><Relationship Id="rId14" Type="http://schemas.openxmlformats.org/officeDocument/2006/relationships/tags" Target="../tags/tag320.xml"/><Relationship Id="rId13" Type="http://schemas.openxmlformats.org/officeDocument/2006/relationships/tags" Target="../tags/tag319.xml"/><Relationship Id="rId12" Type="http://schemas.openxmlformats.org/officeDocument/2006/relationships/tags" Target="../tags/tag318.xml"/><Relationship Id="rId11" Type="http://schemas.openxmlformats.org/officeDocument/2006/relationships/tags" Target="../tags/tag317.xml"/><Relationship Id="rId10" Type="http://schemas.openxmlformats.org/officeDocument/2006/relationships/tags" Target="../tags/tag316.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25.xml"/><Relationship Id="rId8" Type="http://schemas.openxmlformats.org/officeDocument/2006/relationships/image" Target="../media/image6.png"/><Relationship Id="rId7" Type="http://schemas.openxmlformats.org/officeDocument/2006/relationships/tags" Target="../tags/tag324.xml"/><Relationship Id="rId6" Type="http://schemas.openxmlformats.org/officeDocument/2006/relationships/image" Target="../media/image5.png"/><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image" Target="../media/image1.jpeg"/><Relationship Id="rId2" Type="http://schemas.openxmlformats.org/officeDocument/2006/relationships/tags" Target="../tags/tag321.xml"/><Relationship Id="rId13" Type="http://schemas.openxmlformats.org/officeDocument/2006/relationships/tags" Target="../tags/tag329.xml"/><Relationship Id="rId12" Type="http://schemas.openxmlformats.org/officeDocument/2006/relationships/tags" Target="../tags/tag328.xml"/><Relationship Id="rId11" Type="http://schemas.openxmlformats.org/officeDocument/2006/relationships/tags" Target="../tags/tag327.xml"/><Relationship Id="rId10" Type="http://schemas.openxmlformats.org/officeDocument/2006/relationships/tags" Target="../tags/tag326.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40.xml"/><Relationship Id="rId8" Type="http://schemas.openxmlformats.org/officeDocument/2006/relationships/tags" Target="../tags/tag339.xml"/><Relationship Id="rId7" Type="http://schemas.openxmlformats.org/officeDocument/2006/relationships/image" Target="../media/image3.png"/><Relationship Id="rId6" Type="http://schemas.openxmlformats.org/officeDocument/2006/relationships/tags" Target="../tags/tag338.xml"/><Relationship Id="rId5" Type="http://schemas.openxmlformats.org/officeDocument/2006/relationships/image" Target="../media/image2.png"/><Relationship Id="rId4" Type="http://schemas.openxmlformats.org/officeDocument/2006/relationships/tags" Target="../tags/tag337.xml"/><Relationship Id="rId3" Type="http://schemas.openxmlformats.org/officeDocument/2006/relationships/image" Target="../media/image1.jpeg"/><Relationship Id="rId2" Type="http://schemas.openxmlformats.org/officeDocument/2006/relationships/tags" Target="../tags/tag336.xml"/><Relationship Id="rId13" Type="http://schemas.openxmlformats.org/officeDocument/2006/relationships/tags" Target="../tags/tag344.xml"/><Relationship Id="rId12" Type="http://schemas.openxmlformats.org/officeDocument/2006/relationships/tags" Target="../tags/tag343.xml"/><Relationship Id="rId11" Type="http://schemas.openxmlformats.org/officeDocument/2006/relationships/tags" Target="../tags/tag342.xml"/><Relationship Id="rId10" Type="http://schemas.openxmlformats.org/officeDocument/2006/relationships/tags" Target="../tags/tag341.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8.xml"/><Relationship Id="rId7" Type="http://schemas.openxmlformats.org/officeDocument/2006/relationships/image" Target="../media/image5.png"/><Relationship Id="rId6" Type="http://schemas.openxmlformats.org/officeDocument/2006/relationships/tags" Target="../tags/tag17.xml"/><Relationship Id="rId5" Type="http://schemas.openxmlformats.org/officeDocument/2006/relationships/image" Target="../media/image4.png"/><Relationship Id="rId4" Type="http://schemas.openxmlformats.org/officeDocument/2006/relationships/tags" Target="../tags/tag16.xml"/><Relationship Id="rId3" Type="http://schemas.openxmlformats.org/officeDocument/2006/relationships/image" Target="../media/image1.jpeg"/><Relationship Id="rId2" Type="http://schemas.openxmlformats.org/officeDocument/2006/relationships/tags" Target="../tags/tag15.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48.xml"/><Relationship Id="rId7" Type="http://schemas.openxmlformats.org/officeDocument/2006/relationships/image" Target="../media/image5.png"/><Relationship Id="rId6" Type="http://schemas.openxmlformats.org/officeDocument/2006/relationships/tags" Target="../tags/tag347.xml"/><Relationship Id="rId5" Type="http://schemas.openxmlformats.org/officeDocument/2006/relationships/image" Target="../media/image4.png"/><Relationship Id="rId4" Type="http://schemas.openxmlformats.org/officeDocument/2006/relationships/tags" Target="../tags/tag346.xml"/><Relationship Id="rId3" Type="http://schemas.openxmlformats.org/officeDocument/2006/relationships/image" Target="../media/image1.jpeg"/><Relationship Id="rId2" Type="http://schemas.openxmlformats.org/officeDocument/2006/relationships/tags" Target="../tags/tag345.xml"/><Relationship Id="rId14" Type="http://schemas.openxmlformats.org/officeDocument/2006/relationships/tags" Target="../tags/tag353.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357.xml"/><Relationship Id="rId7" Type="http://schemas.openxmlformats.org/officeDocument/2006/relationships/image" Target="../media/image8.png"/><Relationship Id="rId6" Type="http://schemas.openxmlformats.org/officeDocument/2006/relationships/tags" Target="../tags/tag356.xml"/><Relationship Id="rId5" Type="http://schemas.openxmlformats.org/officeDocument/2006/relationships/image" Target="../media/image7.png"/><Relationship Id="rId4" Type="http://schemas.openxmlformats.org/officeDocument/2006/relationships/tags" Target="../tags/tag355.xml"/><Relationship Id="rId3" Type="http://schemas.openxmlformats.org/officeDocument/2006/relationships/image" Target="../media/image1.jpeg"/><Relationship Id="rId2" Type="http://schemas.openxmlformats.org/officeDocument/2006/relationships/tags" Target="../tags/tag354.xml"/><Relationship Id="rId14" Type="http://schemas.openxmlformats.org/officeDocument/2006/relationships/tags" Target="../tags/tag362.xml"/><Relationship Id="rId13" Type="http://schemas.openxmlformats.org/officeDocument/2006/relationships/tags" Target="../tags/tag361.xml"/><Relationship Id="rId12" Type="http://schemas.openxmlformats.org/officeDocument/2006/relationships/tags" Target="../tags/tag360.xml"/><Relationship Id="rId11" Type="http://schemas.openxmlformats.org/officeDocument/2006/relationships/tags" Target="../tags/tag359.xml"/><Relationship Id="rId10" Type="http://schemas.openxmlformats.org/officeDocument/2006/relationships/tags" Target="../tags/tag358.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66.xml"/><Relationship Id="rId7" Type="http://schemas.openxmlformats.org/officeDocument/2006/relationships/image" Target="../media/image5.png"/><Relationship Id="rId6" Type="http://schemas.openxmlformats.org/officeDocument/2006/relationships/tags" Target="../tags/tag365.xml"/><Relationship Id="rId5" Type="http://schemas.openxmlformats.org/officeDocument/2006/relationships/image" Target="../media/image4.png"/><Relationship Id="rId4" Type="http://schemas.openxmlformats.org/officeDocument/2006/relationships/tags" Target="../tags/tag364.xml"/><Relationship Id="rId3" Type="http://schemas.openxmlformats.org/officeDocument/2006/relationships/image" Target="../media/image1.jpeg"/><Relationship Id="rId2" Type="http://schemas.openxmlformats.org/officeDocument/2006/relationships/tags" Target="../tags/tag363.xml"/><Relationship Id="rId15" Type="http://schemas.openxmlformats.org/officeDocument/2006/relationships/tags" Target="../tags/tag372.xml"/><Relationship Id="rId14" Type="http://schemas.openxmlformats.org/officeDocument/2006/relationships/tags" Target="../tags/tag371.xml"/><Relationship Id="rId13" Type="http://schemas.openxmlformats.org/officeDocument/2006/relationships/tags" Target="../tags/tag370.xml"/><Relationship Id="rId12" Type="http://schemas.openxmlformats.org/officeDocument/2006/relationships/tags" Target="../tags/tag369.xml"/><Relationship Id="rId11" Type="http://schemas.openxmlformats.org/officeDocument/2006/relationships/tags" Target="../tags/tag368.xml"/><Relationship Id="rId10" Type="http://schemas.openxmlformats.org/officeDocument/2006/relationships/tags" Target="../tags/tag367.xml"/><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76.xml"/><Relationship Id="rId7" Type="http://schemas.openxmlformats.org/officeDocument/2006/relationships/image" Target="../media/image5.png"/><Relationship Id="rId6" Type="http://schemas.openxmlformats.org/officeDocument/2006/relationships/tags" Target="../tags/tag375.xml"/><Relationship Id="rId5" Type="http://schemas.openxmlformats.org/officeDocument/2006/relationships/image" Target="../media/image4.png"/><Relationship Id="rId4" Type="http://schemas.openxmlformats.org/officeDocument/2006/relationships/tags" Target="../tags/tag374.xml"/><Relationship Id="rId3" Type="http://schemas.openxmlformats.org/officeDocument/2006/relationships/image" Target="../media/image1.jpeg"/><Relationship Id="rId2" Type="http://schemas.openxmlformats.org/officeDocument/2006/relationships/tags" Target="../tags/tag373.xml"/><Relationship Id="rId17" Type="http://schemas.openxmlformats.org/officeDocument/2006/relationships/tags" Target="../tags/tag384.xml"/><Relationship Id="rId16" Type="http://schemas.openxmlformats.org/officeDocument/2006/relationships/tags" Target="../tags/tag383.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image" Target="../media/image11.png"/><Relationship Id="rId6" Type="http://schemas.openxmlformats.org/officeDocument/2006/relationships/tags" Target="../tags/tag387.xml"/><Relationship Id="rId5" Type="http://schemas.openxmlformats.org/officeDocument/2006/relationships/image" Target="../media/image10.png"/><Relationship Id="rId4" Type="http://schemas.openxmlformats.org/officeDocument/2006/relationships/tags" Target="../tags/tag386.xml"/><Relationship Id="rId3" Type="http://schemas.openxmlformats.org/officeDocument/2006/relationships/image" Target="../media/image1.jpeg"/><Relationship Id="rId2" Type="http://schemas.openxmlformats.org/officeDocument/2006/relationships/tags" Target="../tags/tag385.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98.xml"/><Relationship Id="rId7" Type="http://schemas.openxmlformats.org/officeDocument/2006/relationships/image" Target="../media/image5.png"/><Relationship Id="rId6" Type="http://schemas.openxmlformats.org/officeDocument/2006/relationships/tags" Target="../tags/tag397.xml"/><Relationship Id="rId5" Type="http://schemas.openxmlformats.org/officeDocument/2006/relationships/image" Target="../media/image4.png"/><Relationship Id="rId4" Type="http://schemas.openxmlformats.org/officeDocument/2006/relationships/tags" Target="../tags/tag396.xml"/><Relationship Id="rId3" Type="http://schemas.openxmlformats.org/officeDocument/2006/relationships/image" Target="../media/image1.jpeg"/><Relationship Id="rId2" Type="http://schemas.openxmlformats.org/officeDocument/2006/relationships/tags" Target="../tags/tag395.xml"/><Relationship Id="rId15" Type="http://schemas.openxmlformats.org/officeDocument/2006/relationships/tags" Target="../tags/tag404.xml"/><Relationship Id="rId14" Type="http://schemas.openxmlformats.org/officeDocument/2006/relationships/tags" Target="../tags/tag403.xml"/><Relationship Id="rId13" Type="http://schemas.openxmlformats.org/officeDocument/2006/relationships/tags" Target="../tags/tag402.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08.xml"/><Relationship Id="rId7" Type="http://schemas.openxmlformats.org/officeDocument/2006/relationships/image" Target="../media/image5.png"/><Relationship Id="rId6" Type="http://schemas.openxmlformats.org/officeDocument/2006/relationships/tags" Target="../tags/tag407.xml"/><Relationship Id="rId5" Type="http://schemas.openxmlformats.org/officeDocument/2006/relationships/image" Target="../media/image4.png"/><Relationship Id="rId4" Type="http://schemas.openxmlformats.org/officeDocument/2006/relationships/tags" Target="../tags/tag406.xml"/><Relationship Id="rId3" Type="http://schemas.openxmlformats.org/officeDocument/2006/relationships/image" Target="../media/image1.jpeg"/><Relationship Id="rId2" Type="http://schemas.openxmlformats.org/officeDocument/2006/relationships/tags" Target="../tags/tag405.xml"/><Relationship Id="rId14" Type="http://schemas.openxmlformats.org/officeDocument/2006/relationships/tags" Target="../tags/tag413.xml"/><Relationship Id="rId13" Type="http://schemas.openxmlformats.org/officeDocument/2006/relationships/tags" Target="../tags/tag412.xml"/><Relationship Id="rId12" Type="http://schemas.openxmlformats.org/officeDocument/2006/relationships/tags" Target="../tags/tag411.xml"/><Relationship Id="rId11" Type="http://schemas.openxmlformats.org/officeDocument/2006/relationships/tags" Target="../tags/tag410.xml"/><Relationship Id="rId10" Type="http://schemas.openxmlformats.org/officeDocument/2006/relationships/tags" Target="../tags/tag409.xml"/><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17.xml"/><Relationship Id="rId7" Type="http://schemas.openxmlformats.org/officeDocument/2006/relationships/image" Target="../media/image5.png"/><Relationship Id="rId6" Type="http://schemas.openxmlformats.org/officeDocument/2006/relationships/tags" Target="../tags/tag416.xml"/><Relationship Id="rId5" Type="http://schemas.openxmlformats.org/officeDocument/2006/relationships/image" Target="../media/image4.png"/><Relationship Id="rId4" Type="http://schemas.openxmlformats.org/officeDocument/2006/relationships/tags" Target="../tags/tag415.xml"/><Relationship Id="rId3" Type="http://schemas.openxmlformats.org/officeDocument/2006/relationships/image" Target="../media/image1.jpeg"/><Relationship Id="rId2" Type="http://schemas.openxmlformats.org/officeDocument/2006/relationships/tags" Target="../tags/tag414.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tags" Target="../tags/tag425.xml"/><Relationship Id="rId7" Type="http://schemas.openxmlformats.org/officeDocument/2006/relationships/image" Target="../media/image3.png"/><Relationship Id="rId6" Type="http://schemas.openxmlformats.org/officeDocument/2006/relationships/tags" Target="../tags/tag424.xml"/><Relationship Id="rId5" Type="http://schemas.openxmlformats.org/officeDocument/2006/relationships/image" Target="../media/image2.png"/><Relationship Id="rId4" Type="http://schemas.openxmlformats.org/officeDocument/2006/relationships/tags" Target="../tags/tag423.xml"/><Relationship Id="rId3" Type="http://schemas.openxmlformats.org/officeDocument/2006/relationships/image" Target="../media/image1.jpeg"/><Relationship Id="rId2" Type="http://schemas.openxmlformats.org/officeDocument/2006/relationships/tags" Target="../tags/tag422.xml"/><Relationship Id="rId13" Type="http://schemas.openxmlformats.org/officeDocument/2006/relationships/tags" Target="../tags/tag430.xml"/><Relationship Id="rId12" Type="http://schemas.openxmlformats.org/officeDocument/2006/relationships/tags" Target="../tags/tag429.xml"/><Relationship Id="rId11" Type="http://schemas.openxmlformats.org/officeDocument/2006/relationships/tags" Target="../tags/tag428.xml"/><Relationship Id="rId10" Type="http://schemas.openxmlformats.org/officeDocument/2006/relationships/tags" Target="../tags/tag427.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27.xml"/><Relationship Id="rId7" Type="http://schemas.openxmlformats.org/officeDocument/2006/relationships/image" Target="../media/image8.png"/><Relationship Id="rId6" Type="http://schemas.openxmlformats.org/officeDocument/2006/relationships/tags" Target="../tags/tag26.xml"/><Relationship Id="rId5" Type="http://schemas.openxmlformats.org/officeDocument/2006/relationships/image" Target="../media/image7.png"/><Relationship Id="rId4" Type="http://schemas.openxmlformats.org/officeDocument/2006/relationships/tags" Target="../tags/tag25.xml"/><Relationship Id="rId3" Type="http://schemas.openxmlformats.org/officeDocument/2006/relationships/image" Target="../media/image1.jpeg"/><Relationship Id="rId2" Type="http://schemas.openxmlformats.org/officeDocument/2006/relationships/tags" Target="../tags/tag24.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34.xml"/><Relationship Id="rId7" Type="http://schemas.openxmlformats.org/officeDocument/2006/relationships/image" Target="../media/image5.png"/><Relationship Id="rId6" Type="http://schemas.openxmlformats.org/officeDocument/2006/relationships/tags" Target="../tags/tag433.xml"/><Relationship Id="rId5" Type="http://schemas.openxmlformats.org/officeDocument/2006/relationships/image" Target="../media/image4.png"/><Relationship Id="rId4" Type="http://schemas.openxmlformats.org/officeDocument/2006/relationships/tags" Target="../tags/tag432.xml"/><Relationship Id="rId3" Type="http://schemas.openxmlformats.org/officeDocument/2006/relationships/image" Target="../media/image1.jpeg"/><Relationship Id="rId2" Type="http://schemas.openxmlformats.org/officeDocument/2006/relationships/tags" Target="../tags/tag431.xml"/><Relationship Id="rId13" Type="http://schemas.openxmlformats.org/officeDocument/2006/relationships/tags" Target="../tags/tag438.xml"/><Relationship Id="rId12" Type="http://schemas.openxmlformats.org/officeDocument/2006/relationships/tags" Target="../tags/tag437.xml"/><Relationship Id="rId11" Type="http://schemas.openxmlformats.org/officeDocument/2006/relationships/tags" Target="../tags/tag436.xml"/><Relationship Id="rId10" Type="http://schemas.openxmlformats.org/officeDocument/2006/relationships/tags" Target="../tags/tag435.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443.xml"/><Relationship Id="rId8" Type="http://schemas.openxmlformats.org/officeDocument/2006/relationships/image" Target="../media/image6.png"/><Relationship Id="rId7" Type="http://schemas.openxmlformats.org/officeDocument/2006/relationships/tags" Target="../tags/tag442.xml"/><Relationship Id="rId6" Type="http://schemas.openxmlformats.org/officeDocument/2006/relationships/image" Target="../media/image5.png"/><Relationship Id="rId5" Type="http://schemas.openxmlformats.org/officeDocument/2006/relationships/tags" Target="../tags/tag441.xml"/><Relationship Id="rId4" Type="http://schemas.openxmlformats.org/officeDocument/2006/relationships/tags" Target="../tags/tag440.xml"/><Relationship Id="rId3" Type="http://schemas.openxmlformats.org/officeDocument/2006/relationships/image" Target="../media/image1.jpeg"/><Relationship Id="rId2" Type="http://schemas.openxmlformats.org/officeDocument/2006/relationships/tags" Target="../tags/tag439.xml"/><Relationship Id="rId13" Type="http://schemas.openxmlformats.org/officeDocument/2006/relationships/tags" Target="../tags/tag447.xml"/><Relationship Id="rId12" Type="http://schemas.openxmlformats.org/officeDocument/2006/relationships/tags" Target="../tags/tag446.xml"/><Relationship Id="rId11" Type="http://schemas.openxmlformats.org/officeDocument/2006/relationships/tags" Target="../tags/tag445.xml"/><Relationship Id="rId10" Type="http://schemas.openxmlformats.org/officeDocument/2006/relationships/tags" Target="../tags/tag444.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image" Target="../media/image5.png"/><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image" Target="../media/image1.jpeg"/><Relationship Id="rId2" Type="http://schemas.openxmlformats.org/officeDocument/2006/relationships/tags" Target="../tags/tag448.xml"/><Relationship Id="rId12" Type="http://schemas.openxmlformats.org/officeDocument/2006/relationships/tags" Target="../tags/tag456.xml"/><Relationship Id="rId11" Type="http://schemas.openxmlformats.org/officeDocument/2006/relationships/tags" Target="../tags/tag455.xml"/><Relationship Id="rId10" Type="http://schemas.openxmlformats.org/officeDocument/2006/relationships/tags" Target="../tags/tag454.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462.xml"/><Relationship Id="rId8" Type="http://schemas.openxmlformats.org/officeDocument/2006/relationships/tags" Target="../tags/tag461.xml"/><Relationship Id="rId7" Type="http://schemas.openxmlformats.org/officeDocument/2006/relationships/tags" Target="../tags/tag460.xml"/><Relationship Id="rId6" Type="http://schemas.openxmlformats.org/officeDocument/2006/relationships/image" Target="../media/image6.png"/><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image" Target="../media/image1.jpeg"/><Relationship Id="rId2" Type="http://schemas.openxmlformats.org/officeDocument/2006/relationships/tags" Target="../tags/tag457.xml"/><Relationship Id="rId12" Type="http://schemas.openxmlformats.org/officeDocument/2006/relationships/tags" Target="../tags/tag465.xml"/><Relationship Id="rId11" Type="http://schemas.openxmlformats.org/officeDocument/2006/relationships/tags" Target="../tags/tag464.xml"/><Relationship Id="rId10" Type="http://schemas.openxmlformats.org/officeDocument/2006/relationships/tags" Target="../tags/tag463.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471.xml"/><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image" Target="../media/image5.png"/><Relationship Id="rId5" Type="http://schemas.openxmlformats.org/officeDocument/2006/relationships/tags" Target="../tags/tag468.xml"/><Relationship Id="rId4" Type="http://schemas.openxmlformats.org/officeDocument/2006/relationships/tags" Target="../tags/tag467.xml"/><Relationship Id="rId3" Type="http://schemas.openxmlformats.org/officeDocument/2006/relationships/image" Target="../media/image1.jpeg"/><Relationship Id="rId2" Type="http://schemas.openxmlformats.org/officeDocument/2006/relationships/tags" Target="../tags/tag466.xml"/><Relationship Id="rId12" Type="http://schemas.openxmlformats.org/officeDocument/2006/relationships/tags" Target="../tags/tag474.xml"/><Relationship Id="rId11" Type="http://schemas.openxmlformats.org/officeDocument/2006/relationships/tags" Target="../tags/tag473.xml"/><Relationship Id="rId10" Type="http://schemas.openxmlformats.org/officeDocument/2006/relationships/tags" Target="../tags/tag472.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480.xml"/><Relationship Id="rId8" Type="http://schemas.openxmlformats.org/officeDocument/2006/relationships/tags" Target="../tags/tag479.xml"/><Relationship Id="rId7" Type="http://schemas.openxmlformats.org/officeDocument/2006/relationships/tags" Target="../tags/tag478.xml"/><Relationship Id="rId6" Type="http://schemas.openxmlformats.org/officeDocument/2006/relationships/image" Target="../media/image6.png"/><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image" Target="../media/image1.jpeg"/><Relationship Id="rId2" Type="http://schemas.openxmlformats.org/officeDocument/2006/relationships/tags" Target="../tags/tag475.xml"/><Relationship Id="rId14" Type="http://schemas.openxmlformats.org/officeDocument/2006/relationships/tags" Target="../tags/tag485.xml"/><Relationship Id="rId13" Type="http://schemas.openxmlformats.org/officeDocument/2006/relationships/tags" Target="../tags/tag484.xml"/><Relationship Id="rId12" Type="http://schemas.openxmlformats.org/officeDocument/2006/relationships/tags" Target="../tags/tag483.xml"/><Relationship Id="rId11" Type="http://schemas.openxmlformats.org/officeDocument/2006/relationships/tags" Target="../tags/tag482.xml"/><Relationship Id="rId10" Type="http://schemas.openxmlformats.org/officeDocument/2006/relationships/tags" Target="../tags/tag481.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490.xml"/><Relationship Id="rId8" Type="http://schemas.openxmlformats.org/officeDocument/2006/relationships/image" Target="../media/image6.png"/><Relationship Id="rId7" Type="http://schemas.openxmlformats.org/officeDocument/2006/relationships/tags" Target="../tags/tag489.xml"/><Relationship Id="rId6" Type="http://schemas.openxmlformats.org/officeDocument/2006/relationships/image" Target="../media/image5.png"/><Relationship Id="rId5" Type="http://schemas.openxmlformats.org/officeDocument/2006/relationships/tags" Target="../tags/tag488.xml"/><Relationship Id="rId4" Type="http://schemas.openxmlformats.org/officeDocument/2006/relationships/tags" Target="../tags/tag487.xml"/><Relationship Id="rId3" Type="http://schemas.openxmlformats.org/officeDocument/2006/relationships/image" Target="../media/image1.jpeg"/><Relationship Id="rId2" Type="http://schemas.openxmlformats.org/officeDocument/2006/relationships/tags" Target="../tags/tag486.xml"/><Relationship Id="rId13" Type="http://schemas.openxmlformats.org/officeDocument/2006/relationships/tags" Target="../tags/tag494.xml"/><Relationship Id="rId12" Type="http://schemas.openxmlformats.org/officeDocument/2006/relationships/tags" Target="../tags/tag493.xml"/><Relationship Id="rId11" Type="http://schemas.openxmlformats.org/officeDocument/2006/relationships/tags" Target="../tags/tag492.xml"/><Relationship Id="rId10" Type="http://schemas.openxmlformats.org/officeDocument/2006/relationships/tags" Target="../tags/tag491.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505.xml"/><Relationship Id="rId8" Type="http://schemas.openxmlformats.org/officeDocument/2006/relationships/tags" Target="../tags/tag504.xml"/><Relationship Id="rId7" Type="http://schemas.openxmlformats.org/officeDocument/2006/relationships/image" Target="../media/image3.png"/><Relationship Id="rId6" Type="http://schemas.openxmlformats.org/officeDocument/2006/relationships/tags" Target="../tags/tag503.xml"/><Relationship Id="rId5" Type="http://schemas.openxmlformats.org/officeDocument/2006/relationships/image" Target="../media/image2.png"/><Relationship Id="rId4" Type="http://schemas.openxmlformats.org/officeDocument/2006/relationships/tags" Target="../tags/tag502.xml"/><Relationship Id="rId3" Type="http://schemas.openxmlformats.org/officeDocument/2006/relationships/image" Target="../media/image1.jpeg"/><Relationship Id="rId2" Type="http://schemas.openxmlformats.org/officeDocument/2006/relationships/tags" Target="../tags/tag501.xml"/><Relationship Id="rId13" Type="http://schemas.openxmlformats.org/officeDocument/2006/relationships/tags" Target="../tags/tag509.xml"/><Relationship Id="rId12" Type="http://schemas.openxmlformats.org/officeDocument/2006/relationships/tags" Target="../tags/tag508.xml"/><Relationship Id="rId11" Type="http://schemas.openxmlformats.org/officeDocument/2006/relationships/tags" Target="../tags/tag507.xml"/><Relationship Id="rId10" Type="http://schemas.openxmlformats.org/officeDocument/2006/relationships/tags" Target="../tags/tag506.xml"/><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13.xml"/><Relationship Id="rId7" Type="http://schemas.openxmlformats.org/officeDocument/2006/relationships/image" Target="../media/image5.png"/><Relationship Id="rId6" Type="http://schemas.openxmlformats.org/officeDocument/2006/relationships/tags" Target="../tags/tag512.xml"/><Relationship Id="rId5" Type="http://schemas.openxmlformats.org/officeDocument/2006/relationships/image" Target="../media/image4.png"/><Relationship Id="rId4" Type="http://schemas.openxmlformats.org/officeDocument/2006/relationships/tags" Target="../tags/tag511.xml"/><Relationship Id="rId3" Type="http://schemas.openxmlformats.org/officeDocument/2006/relationships/image" Target="../media/image1.jpeg"/><Relationship Id="rId2" Type="http://schemas.openxmlformats.org/officeDocument/2006/relationships/tags" Target="../tags/tag510.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522.xml"/><Relationship Id="rId7" Type="http://schemas.openxmlformats.org/officeDocument/2006/relationships/image" Target="../media/image8.png"/><Relationship Id="rId6" Type="http://schemas.openxmlformats.org/officeDocument/2006/relationships/tags" Target="../tags/tag521.xml"/><Relationship Id="rId5" Type="http://schemas.openxmlformats.org/officeDocument/2006/relationships/image" Target="../media/image7.png"/><Relationship Id="rId4" Type="http://schemas.openxmlformats.org/officeDocument/2006/relationships/tags" Target="../tags/tag520.xml"/><Relationship Id="rId3" Type="http://schemas.openxmlformats.org/officeDocument/2006/relationships/image" Target="../media/image1.jpeg"/><Relationship Id="rId2" Type="http://schemas.openxmlformats.org/officeDocument/2006/relationships/tags" Target="../tags/tag519.xml"/><Relationship Id="rId14" Type="http://schemas.openxmlformats.org/officeDocument/2006/relationships/tags" Target="../tags/tag527.xml"/><Relationship Id="rId13" Type="http://schemas.openxmlformats.org/officeDocument/2006/relationships/tags" Target="../tags/tag526.xml"/><Relationship Id="rId12" Type="http://schemas.openxmlformats.org/officeDocument/2006/relationships/tags" Target="../tags/tag525.xml"/><Relationship Id="rId11" Type="http://schemas.openxmlformats.org/officeDocument/2006/relationships/tags" Target="../tags/tag524.xml"/><Relationship Id="rId10" Type="http://schemas.openxmlformats.org/officeDocument/2006/relationships/tags" Target="../tags/tag523.xml"/><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6.xml"/><Relationship Id="rId7" Type="http://schemas.openxmlformats.org/officeDocument/2006/relationships/image" Target="../media/image5.png"/><Relationship Id="rId6" Type="http://schemas.openxmlformats.org/officeDocument/2006/relationships/tags" Target="../tags/tag35.xml"/><Relationship Id="rId5" Type="http://schemas.openxmlformats.org/officeDocument/2006/relationships/image" Target="../media/image4.png"/><Relationship Id="rId4" Type="http://schemas.openxmlformats.org/officeDocument/2006/relationships/tags" Target="../tags/tag34.xml"/><Relationship Id="rId3" Type="http://schemas.openxmlformats.org/officeDocument/2006/relationships/image" Target="../media/image1.jpeg"/><Relationship Id="rId2" Type="http://schemas.openxmlformats.org/officeDocument/2006/relationships/tags" Target="../tags/tag3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31.xml"/><Relationship Id="rId7" Type="http://schemas.openxmlformats.org/officeDocument/2006/relationships/image" Target="../media/image5.png"/><Relationship Id="rId6" Type="http://schemas.openxmlformats.org/officeDocument/2006/relationships/tags" Target="../tags/tag530.xml"/><Relationship Id="rId5" Type="http://schemas.openxmlformats.org/officeDocument/2006/relationships/image" Target="../media/image4.png"/><Relationship Id="rId4" Type="http://schemas.openxmlformats.org/officeDocument/2006/relationships/tags" Target="../tags/tag529.xml"/><Relationship Id="rId3" Type="http://schemas.openxmlformats.org/officeDocument/2006/relationships/image" Target="../media/image1.jpeg"/><Relationship Id="rId2" Type="http://schemas.openxmlformats.org/officeDocument/2006/relationships/tags" Target="../tags/tag528.xml"/><Relationship Id="rId15" Type="http://schemas.openxmlformats.org/officeDocument/2006/relationships/tags" Target="../tags/tag537.xml"/><Relationship Id="rId14" Type="http://schemas.openxmlformats.org/officeDocument/2006/relationships/tags" Target="../tags/tag536.xml"/><Relationship Id="rId13" Type="http://schemas.openxmlformats.org/officeDocument/2006/relationships/tags" Target="../tags/tag535.xml"/><Relationship Id="rId12" Type="http://schemas.openxmlformats.org/officeDocument/2006/relationships/tags" Target="../tags/tag534.xml"/><Relationship Id="rId11" Type="http://schemas.openxmlformats.org/officeDocument/2006/relationships/tags" Target="../tags/tag533.xml"/><Relationship Id="rId10" Type="http://schemas.openxmlformats.org/officeDocument/2006/relationships/tags" Target="../tags/tag532.xml"/><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41.xml"/><Relationship Id="rId7" Type="http://schemas.openxmlformats.org/officeDocument/2006/relationships/image" Target="../media/image5.png"/><Relationship Id="rId6" Type="http://schemas.openxmlformats.org/officeDocument/2006/relationships/tags" Target="../tags/tag540.xml"/><Relationship Id="rId5" Type="http://schemas.openxmlformats.org/officeDocument/2006/relationships/image" Target="../media/image4.png"/><Relationship Id="rId4" Type="http://schemas.openxmlformats.org/officeDocument/2006/relationships/tags" Target="../tags/tag539.xml"/><Relationship Id="rId3" Type="http://schemas.openxmlformats.org/officeDocument/2006/relationships/image" Target="../media/image1.jpeg"/><Relationship Id="rId2" Type="http://schemas.openxmlformats.org/officeDocument/2006/relationships/tags" Target="../tags/tag538.xml"/><Relationship Id="rId17" Type="http://schemas.openxmlformats.org/officeDocument/2006/relationships/tags" Target="../tags/tag549.xml"/><Relationship Id="rId16" Type="http://schemas.openxmlformats.org/officeDocument/2006/relationships/tags" Target="../tags/tag548.xml"/><Relationship Id="rId15" Type="http://schemas.openxmlformats.org/officeDocument/2006/relationships/tags" Target="../tags/tag547.xml"/><Relationship Id="rId14" Type="http://schemas.openxmlformats.org/officeDocument/2006/relationships/tags" Target="../tags/tag546.xml"/><Relationship Id="rId13" Type="http://schemas.openxmlformats.org/officeDocument/2006/relationships/tags" Target="../tags/tag545.xml"/><Relationship Id="rId12" Type="http://schemas.openxmlformats.org/officeDocument/2006/relationships/tags" Target="../tags/tag544.xml"/><Relationship Id="rId11" Type="http://schemas.openxmlformats.org/officeDocument/2006/relationships/tags" Target="../tags/tag543.xml"/><Relationship Id="rId10" Type="http://schemas.openxmlformats.org/officeDocument/2006/relationships/tags" Target="../tags/tag542.xml"/><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554.xml"/><Relationship Id="rId8" Type="http://schemas.openxmlformats.org/officeDocument/2006/relationships/tags" Target="../tags/tag553.xml"/><Relationship Id="rId7" Type="http://schemas.openxmlformats.org/officeDocument/2006/relationships/image" Target="../media/image11.png"/><Relationship Id="rId6" Type="http://schemas.openxmlformats.org/officeDocument/2006/relationships/tags" Target="../tags/tag552.xml"/><Relationship Id="rId5" Type="http://schemas.openxmlformats.org/officeDocument/2006/relationships/image" Target="../media/image10.png"/><Relationship Id="rId4" Type="http://schemas.openxmlformats.org/officeDocument/2006/relationships/tags" Target="../tags/tag551.xml"/><Relationship Id="rId3" Type="http://schemas.openxmlformats.org/officeDocument/2006/relationships/image" Target="../media/image1.jpeg"/><Relationship Id="rId2" Type="http://schemas.openxmlformats.org/officeDocument/2006/relationships/tags" Target="../tags/tag550.xml"/><Relationship Id="rId11" Type="http://schemas.openxmlformats.org/officeDocument/2006/relationships/tags" Target="../tags/tag556.xml"/><Relationship Id="rId10" Type="http://schemas.openxmlformats.org/officeDocument/2006/relationships/tags" Target="../tags/tag555.xml"/><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4" Type="http://schemas.openxmlformats.org/officeDocument/2006/relationships/tags" Target="../tags/tag559.xml"/><Relationship Id="rId3" Type="http://schemas.openxmlformats.org/officeDocument/2006/relationships/tags" Target="../tags/tag558.xml"/><Relationship Id="rId2" Type="http://schemas.openxmlformats.org/officeDocument/2006/relationships/tags" Target="../tags/tag557.xml"/><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63.xml"/><Relationship Id="rId7" Type="http://schemas.openxmlformats.org/officeDocument/2006/relationships/image" Target="../media/image5.png"/><Relationship Id="rId6" Type="http://schemas.openxmlformats.org/officeDocument/2006/relationships/tags" Target="../tags/tag562.xml"/><Relationship Id="rId5" Type="http://schemas.openxmlformats.org/officeDocument/2006/relationships/image" Target="../media/image4.png"/><Relationship Id="rId4" Type="http://schemas.openxmlformats.org/officeDocument/2006/relationships/tags" Target="../tags/tag561.xml"/><Relationship Id="rId3" Type="http://schemas.openxmlformats.org/officeDocument/2006/relationships/image" Target="../media/image1.jpeg"/><Relationship Id="rId2" Type="http://schemas.openxmlformats.org/officeDocument/2006/relationships/tags" Target="../tags/tag560.xml"/><Relationship Id="rId15" Type="http://schemas.openxmlformats.org/officeDocument/2006/relationships/tags" Target="../tags/tag569.xml"/><Relationship Id="rId14" Type="http://schemas.openxmlformats.org/officeDocument/2006/relationships/tags" Target="../tags/tag568.xml"/><Relationship Id="rId13" Type="http://schemas.openxmlformats.org/officeDocument/2006/relationships/tags" Target="../tags/tag567.xml"/><Relationship Id="rId12" Type="http://schemas.openxmlformats.org/officeDocument/2006/relationships/tags" Target="../tags/tag566.xml"/><Relationship Id="rId11" Type="http://schemas.openxmlformats.org/officeDocument/2006/relationships/tags" Target="../tags/tag565.xml"/><Relationship Id="rId10" Type="http://schemas.openxmlformats.org/officeDocument/2006/relationships/tags" Target="../tags/tag564.xml"/><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73.xml"/><Relationship Id="rId7" Type="http://schemas.openxmlformats.org/officeDocument/2006/relationships/image" Target="../media/image5.png"/><Relationship Id="rId6" Type="http://schemas.openxmlformats.org/officeDocument/2006/relationships/tags" Target="../tags/tag572.xml"/><Relationship Id="rId5" Type="http://schemas.openxmlformats.org/officeDocument/2006/relationships/image" Target="../media/image4.png"/><Relationship Id="rId4" Type="http://schemas.openxmlformats.org/officeDocument/2006/relationships/tags" Target="../tags/tag571.xml"/><Relationship Id="rId3" Type="http://schemas.openxmlformats.org/officeDocument/2006/relationships/image" Target="../media/image1.jpeg"/><Relationship Id="rId2" Type="http://schemas.openxmlformats.org/officeDocument/2006/relationships/tags" Target="../tags/tag570.xml"/><Relationship Id="rId14" Type="http://schemas.openxmlformats.org/officeDocument/2006/relationships/tags" Target="../tags/tag578.xml"/><Relationship Id="rId13" Type="http://schemas.openxmlformats.org/officeDocument/2006/relationships/tags" Target="../tags/tag577.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82.xml"/><Relationship Id="rId7" Type="http://schemas.openxmlformats.org/officeDocument/2006/relationships/image" Target="../media/image5.png"/><Relationship Id="rId6" Type="http://schemas.openxmlformats.org/officeDocument/2006/relationships/tags" Target="../tags/tag581.xml"/><Relationship Id="rId5" Type="http://schemas.openxmlformats.org/officeDocument/2006/relationships/image" Target="../media/image4.png"/><Relationship Id="rId4" Type="http://schemas.openxmlformats.org/officeDocument/2006/relationships/tags" Target="../tags/tag580.xml"/><Relationship Id="rId3" Type="http://schemas.openxmlformats.org/officeDocument/2006/relationships/image" Target="../media/image1.jpeg"/><Relationship Id="rId2" Type="http://schemas.openxmlformats.org/officeDocument/2006/relationships/tags" Target="../tags/tag579.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tags" Target="../tags/tag590.xml"/><Relationship Id="rId7" Type="http://schemas.openxmlformats.org/officeDocument/2006/relationships/image" Target="../media/image3.png"/><Relationship Id="rId6" Type="http://schemas.openxmlformats.org/officeDocument/2006/relationships/tags" Target="../tags/tag589.xml"/><Relationship Id="rId5" Type="http://schemas.openxmlformats.org/officeDocument/2006/relationships/image" Target="../media/image2.png"/><Relationship Id="rId4" Type="http://schemas.openxmlformats.org/officeDocument/2006/relationships/tags" Target="../tags/tag588.xml"/><Relationship Id="rId3" Type="http://schemas.openxmlformats.org/officeDocument/2006/relationships/image" Target="../media/image1.jpeg"/><Relationship Id="rId2" Type="http://schemas.openxmlformats.org/officeDocument/2006/relationships/tags" Target="../tags/tag587.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99.xml"/><Relationship Id="rId7" Type="http://schemas.openxmlformats.org/officeDocument/2006/relationships/image" Target="../media/image5.png"/><Relationship Id="rId6" Type="http://schemas.openxmlformats.org/officeDocument/2006/relationships/tags" Target="../tags/tag598.xml"/><Relationship Id="rId5" Type="http://schemas.openxmlformats.org/officeDocument/2006/relationships/image" Target="../media/image4.png"/><Relationship Id="rId4" Type="http://schemas.openxmlformats.org/officeDocument/2006/relationships/tags" Target="../tags/tag597.xml"/><Relationship Id="rId3" Type="http://schemas.openxmlformats.org/officeDocument/2006/relationships/image" Target="../media/image1.jpeg"/><Relationship Id="rId2" Type="http://schemas.openxmlformats.org/officeDocument/2006/relationships/tags" Target="../tags/tag596.xml"/><Relationship Id="rId13" Type="http://schemas.openxmlformats.org/officeDocument/2006/relationships/tags" Target="../tags/tag603.xml"/><Relationship Id="rId12" Type="http://schemas.openxmlformats.org/officeDocument/2006/relationships/tags" Target="../tags/tag602.xml"/><Relationship Id="rId11" Type="http://schemas.openxmlformats.org/officeDocument/2006/relationships/tags" Target="../tags/tag601.xml"/><Relationship Id="rId10" Type="http://schemas.openxmlformats.org/officeDocument/2006/relationships/tags" Target="../tags/tag600.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608.xml"/><Relationship Id="rId8" Type="http://schemas.openxmlformats.org/officeDocument/2006/relationships/image" Target="../media/image6.png"/><Relationship Id="rId7" Type="http://schemas.openxmlformats.org/officeDocument/2006/relationships/tags" Target="../tags/tag607.xml"/><Relationship Id="rId6" Type="http://schemas.openxmlformats.org/officeDocument/2006/relationships/image" Target="../media/image5.png"/><Relationship Id="rId5" Type="http://schemas.openxmlformats.org/officeDocument/2006/relationships/tags" Target="../tags/tag606.xml"/><Relationship Id="rId4" Type="http://schemas.openxmlformats.org/officeDocument/2006/relationships/tags" Target="../tags/tag605.xml"/><Relationship Id="rId3" Type="http://schemas.openxmlformats.org/officeDocument/2006/relationships/image" Target="../media/image1.jpeg"/><Relationship Id="rId2" Type="http://schemas.openxmlformats.org/officeDocument/2006/relationships/tags" Target="../tags/tag604.xml"/><Relationship Id="rId13" Type="http://schemas.openxmlformats.org/officeDocument/2006/relationships/tags" Target="../tags/tag612.xml"/><Relationship Id="rId12" Type="http://schemas.openxmlformats.org/officeDocument/2006/relationships/tags" Target="../tags/tag611.xml"/><Relationship Id="rId11" Type="http://schemas.openxmlformats.org/officeDocument/2006/relationships/tags" Target="../tags/tag610.xml"/><Relationship Id="rId10" Type="http://schemas.openxmlformats.org/officeDocument/2006/relationships/tags" Target="../tags/tag609.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6.xml"/><Relationship Id="rId7" Type="http://schemas.openxmlformats.org/officeDocument/2006/relationships/image" Target="../media/image5.png"/><Relationship Id="rId6" Type="http://schemas.openxmlformats.org/officeDocument/2006/relationships/tags" Target="../tags/tag45.xml"/><Relationship Id="rId5" Type="http://schemas.openxmlformats.org/officeDocument/2006/relationships/image" Target="../media/image4.png"/><Relationship Id="rId4" Type="http://schemas.openxmlformats.org/officeDocument/2006/relationships/tags" Target="../tags/tag44.xml"/><Relationship Id="rId3" Type="http://schemas.openxmlformats.org/officeDocument/2006/relationships/image" Target="../media/image1.jpeg"/><Relationship Id="rId2" Type="http://schemas.openxmlformats.org/officeDocument/2006/relationships/tags" Target="../tags/tag43.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618.xml"/><Relationship Id="rId8" Type="http://schemas.openxmlformats.org/officeDocument/2006/relationships/tags" Target="../tags/tag617.xml"/><Relationship Id="rId7" Type="http://schemas.openxmlformats.org/officeDocument/2006/relationships/tags" Target="../tags/tag616.xml"/><Relationship Id="rId6" Type="http://schemas.openxmlformats.org/officeDocument/2006/relationships/image" Target="../media/image5.png"/><Relationship Id="rId5" Type="http://schemas.openxmlformats.org/officeDocument/2006/relationships/tags" Target="../tags/tag615.xml"/><Relationship Id="rId4" Type="http://schemas.openxmlformats.org/officeDocument/2006/relationships/tags" Target="../tags/tag614.xml"/><Relationship Id="rId3" Type="http://schemas.openxmlformats.org/officeDocument/2006/relationships/image" Target="../media/image1.jpeg"/><Relationship Id="rId2" Type="http://schemas.openxmlformats.org/officeDocument/2006/relationships/tags" Target="../tags/tag613.xml"/><Relationship Id="rId12" Type="http://schemas.openxmlformats.org/officeDocument/2006/relationships/tags" Target="../tags/tag621.xml"/><Relationship Id="rId11" Type="http://schemas.openxmlformats.org/officeDocument/2006/relationships/tags" Target="../tags/tag620.xml"/><Relationship Id="rId10" Type="http://schemas.openxmlformats.org/officeDocument/2006/relationships/tags" Target="../tags/tag619.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tags" Target="../tags/tag625.xml"/><Relationship Id="rId6" Type="http://schemas.openxmlformats.org/officeDocument/2006/relationships/image" Target="../media/image6.png"/><Relationship Id="rId5" Type="http://schemas.openxmlformats.org/officeDocument/2006/relationships/tags" Target="../tags/tag624.xml"/><Relationship Id="rId4" Type="http://schemas.openxmlformats.org/officeDocument/2006/relationships/tags" Target="../tags/tag623.xml"/><Relationship Id="rId3" Type="http://schemas.openxmlformats.org/officeDocument/2006/relationships/image" Target="../media/image1.jpeg"/><Relationship Id="rId2" Type="http://schemas.openxmlformats.org/officeDocument/2006/relationships/tags" Target="../tags/tag622.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636.xml"/><Relationship Id="rId8" Type="http://schemas.openxmlformats.org/officeDocument/2006/relationships/tags" Target="../tags/tag635.xml"/><Relationship Id="rId7" Type="http://schemas.openxmlformats.org/officeDocument/2006/relationships/tags" Target="../tags/tag634.xml"/><Relationship Id="rId6" Type="http://schemas.openxmlformats.org/officeDocument/2006/relationships/image" Target="../media/image5.png"/><Relationship Id="rId5" Type="http://schemas.openxmlformats.org/officeDocument/2006/relationships/tags" Target="../tags/tag633.xml"/><Relationship Id="rId4" Type="http://schemas.openxmlformats.org/officeDocument/2006/relationships/tags" Target="../tags/tag632.xml"/><Relationship Id="rId3" Type="http://schemas.openxmlformats.org/officeDocument/2006/relationships/image" Target="../media/image1.jpeg"/><Relationship Id="rId2" Type="http://schemas.openxmlformats.org/officeDocument/2006/relationships/tags" Target="../tags/tag631.xml"/><Relationship Id="rId12" Type="http://schemas.openxmlformats.org/officeDocument/2006/relationships/tags" Target="../tags/tag639.xml"/><Relationship Id="rId11" Type="http://schemas.openxmlformats.org/officeDocument/2006/relationships/tags" Target="../tags/tag638.xml"/><Relationship Id="rId10" Type="http://schemas.openxmlformats.org/officeDocument/2006/relationships/tags" Target="../tags/tag637.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645.xml"/><Relationship Id="rId8" Type="http://schemas.openxmlformats.org/officeDocument/2006/relationships/tags" Target="../tags/tag644.xml"/><Relationship Id="rId7" Type="http://schemas.openxmlformats.org/officeDocument/2006/relationships/tags" Target="../tags/tag643.xml"/><Relationship Id="rId6" Type="http://schemas.openxmlformats.org/officeDocument/2006/relationships/image" Target="../media/image6.png"/><Relationship Id="rId5" Type="http://schemas.openxmlformats.org/officeDocument/2006/relationships/tags" Target="../tags/tag642.xml"/><Relationship Id="rId4" Type="http://schemas.openxmlformats.org/officeDocument/2006/relationships/tags" Target="../tags/tag641.xml"/><Relationship Id="rId3" Type="http://schemas.openxmlformats.org/officeDocument/2006/relationships/image" Target="../media/image1.jpeg"/><Relationship Id="rId2" Type="http://schemas.openxmlformats.org/officeDocument/2006/relationships/tags" Target="../tags/tag640.xml"/><Relationship Id="rId14" Type="http://schemas.openxmlformats.org/officeDocument/2006/relationships/tags" Target="../tags/tag650.xml"/><Relationship Id="rId13" Type="http://schemas.openxmlformats.org/officeDocument/2006/relationships/tags" Target="../tags/tag649.xml"/><Relationship Id="rId12" Type="http://schemas.openxmlformats.org/officeDocument/2006/relationships/tags" Target="../tags/tag648.xml"/><Relationship Id="rId11" Type="http://schemas.openxmlformats.org/officeDocument/2006/relationships/tags" Target="../tags/tag647.xml"/><Relationship Id="rId10" Type="http://schemas.openxmlformats.org/officeDocument/2006/relationships/tags" Target="../tags/tag646.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655.xml"/><Relationship Id="rId8" Type="http://schemas.openxmlformats.org/officeDocument/2006/relationships/image" Target="../media/image6.png"/><Relationship Id="rId7" Type="http://schemas.openxmlformats.org/officeDocument/2006/relationships/tags" Target="../tags/tag654.xml"/><Relationship Id="rId6" Type="http://schemas.openxmlformats.org/officeDocument/2006/relationships/image" Target="../media/image5.png"/><Relationship Id="rId5" Type="http://schemas.openxmlformats.org/officeDocument/2006/relationships/tags" Target="../tags/tag653.xml"/><Relationship Id="rId4" Type="http://schemas.openxmlformats.org/officeDocument/2006/relationships/tags" Target="../tags/tag652.xml"/><Relationship Id="rId3" Type="http://schemas.openxmlformats.org/officeDocument/2006/relationships/image" Target="../media/image1.jpeg"/><Relationship Id="rId2" Type="http://schemas.openxmlformats.org/officeDocument/2006/relationships/tags" Target="../tags/tag651.xml"/><Relationship Id="rId13" Type="http://schemas.openxmlformats.org/officeDocument/2006/relationships/tags" Target="../tags/tag659.xml"/><Relationship Id="rId12" Type="http://schemas.openxmlformats.org/officeDocument/2006/relationships/tags" Target="../tags/tag658.xml"/><Relationship Id="rId11" Type="http://schemas.openxmlformats.org/officeDocument/2006/relationships/tags" Target="../tags/tag657.xml"/><Relationship Id="rId10" Type="http://schemas.openxmlformats.org/officeDocument/2006/relationships/tags" Target="../tags/tag656.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670.xml"/><Relationship Id="rId8" Type="http://schemas.openxmlformats.org/officeDocument/2006/relationships/tags" Target="../tags/tag669.xml"/><Relationship Id="rId7" Type="http://schemas.openxmlformats.org/officeDocument/2006/relationships/image" Target="../media/image3.png"/><Relationship Id="rId6" Type="http://schemas.openxmlformats.org/officeDocument/2006/relationships/tags" Target="../tags/tag668.xml"/><Relationship Id="rId5" Type="http://schemas.openxmlformats.org/officeDocument/2006/relationships/image" Target="../media/image2.png"/><Relationship Id="rId4" Type="http://schemas.openxmlformats.org/officeDocument/2006/relationships/tags" Target="../tags/tag667.xml"/><Relationship Id="rId3" Type="http://schemas.openxmlformats.org/officeDocument/2006/relationships/image" Target="../media/image1.jpeg"/><Relationship Id="rId2" Type="http://schemas.openxmlformats.org/officeDocument/2006/relationships/tags" Target="../tags/tag666.xml"/><Relationship Id="rId13" Type="http://schemas.openxmlformats.org/officeDocument/2006/relationships/tags" Target="../tags/tag674.xml"/><Relationship Id="rId12" Type="http://schemas.openxmlformats.org/officeDocument/2006/relationships/tags" Target="../tags/tag673.xml"/><Relationship Id="rId11" Type="http://schemas.openxmlformats.org/officeDocument/2006/relationships/tags" Target="../tags/tag672.xml"/><Relationship Id="rId10" Type="http://schemas.openxmlformats.org/officeDocument/2006/relationships/tags" Target="../tags/tag671.xml"/><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678.xml"/><Relationship Id="rId7" Type="http://schemas.openxmlformats.org/officeDocument/2006/relationships/image" Target="../media/image5.png"/><Relationship Id="rId6" Type="http://schemas.openxmlformats.org/officeDocument/2006/relationships/tags" Target="../tags/tag677.xml"/><Relationship Id="rId5" Type="http://schemas.openxmlformats.org/officeDocument/2006/relationships/image" Target="../media/image4.png"/><Relationship Id="rId4" Type="http://schemas.openxmlformats.org/officeDocument/2006/relationships/tags" Target="../tags/tag676.xml"/><Relationship Id="rId3" Type="http://schemas.openxmlformats.org/officeDocument/2006/relationships/image" Target="../media/image1.jpeg"/><Relationship Id="rId2" Type="http://schemas.openxmlformats.org/officeDocument/2006/relationships/tags" Target="../tags/tag675.xml"/><Relationship Id="rId14" Type="http://schemas.openxmlformats.org/officeDocument/2006/relationships/tags" Target="../tags/tag683.xml"/><Relationship Id="rId13" Type="http://schemas.openxmlformats.org/officeDocument/2006/relationships/tags" Target="../tags/tag682.xml"/><Relationship Id="rId12" Type="http://schemas.openxmlformats.org/officeDocument/2006/relationships/tags" Target="../tags/tag681.xml"/><Relationship Id="rId11" Type="http://schemas.openxmlformats.org/officeDocument/2006/relationships/tags" Target="../tags/tag680.xml"/><Relationship Id="rId10" Type="http://schemas.openxmlformats.org/officeDocument/2006/relationships/tags" Target="../tags/tag679.xml"/><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687.xml"/><Relationship Id="rId7" Type="http://schemas.openxmlformats.org/officeDocument/2006/relationships/image" Target="../media/image8.png"/><Relationship Id="rId6" Type="http://schemas.openxmlformats.org/officeDocument/2006/relationships/tags" Target="../tags/tag686.xml"/><Relationship Id="rId5" Type="http://schemas.openxmlformats.org/officeDocument/2006/relationships/image" Target="../media/image7.png"/><Relationship Id="rId4" Type="http://schemas.openxmlformats.org/officeDocument/2006/relationships/tags" Target="../tags/tag685.xml"/><Relationship Id="rId3" Type="http://schemas.openxmlformats.org/officeDocument/2006/relationships/image" Target="../media/image1.jpeg"/><Relationship Id="rId2" Type="http://schemas.openxmlformats.org/officeDocument/2006/relationships/tags" Target="../tags/tag684.xml"/><Relationship Id="rId14" Type="http://schemas.openxmlformats.org/officeDocument/2006/relationships/tags" Target="../tags/tag692.xml"/><Relationship Id="rId13" Type="http://schemas.openxmlformats.org/officeDocument/2006/relationships/tags" Target="../tags/tag691.xml"/><Relationship Id="rId12" Type="http://schemas.openxmlformats.org/officeDocument/2006/relationships/tags" Target="../tags/tag690.xml"/><Relationship Id="rId11" Type="http://schemas.openxmlformats.org/officeDocument/2006/relationships/tags" Target="../tags/tag689.xml"/><Relationship Id="rId10" Type="http://schemas.openxmlformats.org/officeDocument/2006/relationships/tags" Target="../tags/tag688.xml"/><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696.xml"/><Relationship Id="rId7" Type="http://schemas.openxmlformats.org/officeDocument/2006/relationships/image" Target="../media/image5.png"/><Relationship Id="rId6" Type="http://schemas.openxmlformats.org/officeDocument/2006/relationships/tags" Target="../tags/tag695.xml"/><Relationship Id="rId5" Type="http://schemas.openxmlformats.org/officeDocument/2006/relationships/image" Target="../media/image4.png"/><Relationship Id="rId4" Type="http://schemas.openxmlformats.org/officeDocument/2006/relationships/tags" Target="../tags/tag694.xml"/><Relationship Id="rId3" Type="http://schemas.openxmlformats.org/officeDocument/2006/relationships/image" Target="../media/image1.jpeg"/><Relationship Id="rId2" Type="http://schemas.openxmlformats.org/officeDocument/2006/relationships/tags" Target="../tags/tag693.xml"/><Relationship Id="rId15" Type="http://schemas.openxmlformats.org/officeDocument/2006/relationships/tags" Target="../tags/tag702.xml"/><Relationship Id="rId14" Type="http://schemas.openxmlformats.org/officeDocument/2006/relationships/tags" Target="../tags/tag701.xml"/><Relationship Id="rId13" Type="http://schemas.openxmlformats.org/officeDocument/2006/relationships/tags" Target="../tags/tag700.xml"/><Relationship Id="rId12" Type="http://schemas.openxmlformats.org/officeDocument/2006/relationships/tags" Target="../tags/tag699.xml"/><Relationship Id="rId11" Type="http://schemas.openxmlformats.org/officeDocument/2006/relationships/tags" Target="../tags/tag698.xml"/><Relationship Id="rId10" Type="http://schemas.openxmlformats.org/officeDocument/2006/relationships/tags" Target="../tags/tag697.xml"/><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06.xml"/><Relationship Id="rId7" Type="http://schemas.openxmlformats.org/officeDocument/2006/relationships/image" Target="../media/image5.png"/><Relationship Id="rId6" Type="http://schemas.openxmlformats.org/officeDocument/2006/relationships/tags" Target="../tags/tag705.xml"/><Relationship Id="rId5" Type="http://schemas.openxmlformats.org/officeDocument/2006/relationships/image" Target="../media/image4.png"/><Relationship Id="rId4" Type="http://schemas.openxmlformats.org/officeDocument/2006/relationships/tags" Target="../tags/tag704.xml"/><Relationship Id="rId3" Type="http://schemas.openxmlformats.org/officeDocument/2006/relationships/image" Target="../media/image1.jpeg"/><Relationship Id="rId2" Type="http://schemas.openxmlformats.org/officeDocument/2006/relationships/tags" Target="../tags/tag703.xml"/><Relationship Id="rId17" Type="http://schemas.openxmlformats.org/officeDocument/2006/relationships/tags" Target="../tags/tag714.xml"/><Relationship Id="rId16" Type="http://schemas.openxmlformats.org/officeDocument/2006/relationships/tags" Target="../tags/tag713.xml"/><Relationship Id="rId15" Type="http://schemas.openxmlformats.org/officeDocument/2006/relationships/tags" Target="../tags/tag712.xml"/><Relationship Id="rId14" Type="http://schemas.openxmlformats.org/officeDocument/2006/relationships/tags" Target="../tags/tag711.xml"/><Relationship Id="rId13" Type="http://schemas.openxmlformats.org/officeDocument/2006/relationships/tags" Target="../tags/tag710.xml"/><Relationship Id="rId12" Type="http://schemas.openxmlformats.org/officeDocument/2006/relationships/tags" Target="../tags/tag709.xml"/><Relationship Id="rId11" Type="http://schemas.openxmlformats.org/officeDocument/2006/relationships/tags" Target="../tags/tag708.xml"/><Relationship Id="rId10" Type="http://schemas.openxmlformats.org/officeDocument/2006/relationships/tags" Target="../tags/tag707.xml"/><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image" Target="../media/image11.png"/><Relationship Id="rId6" Type="http://schemas.openxmlformats.org/officeDocument/2006/relationships/tags" Target="../tags/tag57.xml"/><Relationship Id="rId5" Type="http://schemas.openxmlformats.org/officeDocument/2006/relationships/image" Target="../media/image10.png"/><Relationship Id="rId4" Type="http://schemas.openxmlformats.org/officeDocument/2006/relationships/tags" Target="../tags/tag56.xml"/><Relationship Id="rId3" Type="http://schemas.openxmlformats.org/officeDocument/2006/relationships/image" Target="../media/image1.jpeg"/><Relationship Id="rId2" Type="http://schemas.openxmlformats.org/officeDocument/2006/relationships/tags" Target="../tags/tag55.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719.xml"/><Relationship Id="rId8" Type="http://schemas.openxmlformats.org/officeDocument/2006/relationships/tags" Target="../tags/tag718.xml"/><Relationship Id="rId7" Type="http://schemas.openxmlformats.org/officeDocument/2006/relationships/image" Target="../media/image11.png"/><Relationship Id="rId6" Type="http://schemas.openxmlformats.org/officeDocument/2006/relationships/tags" Target="../tags/tag717.xml"/><Relationship Id="rId5" Type="http://schemas.openxmlformats.org/officeDocument/2006/relationships/image" Target="../media/image10.png"/><Relationship Id="rId4" Type="http://schemas.openxmlformats.org/officeDocument/2006/relationships/tags" Target="../tags/tag716.xml"/><Relationship Id="rId3" Type="http://schemas.openxmlformats.org/officeDocument/2006/relationships/image" Target="../media/image1.jpeg"/><Relationship Id="rId2" Type="http://schemas.openxmlformats.org/officeDocument/2006/relationships/tags" Target="../tags/tag715.xml"/><Relationship Id="rId11" Type="http://schemas.openxmlformats.org/officeDocument/2006/relationships/tags" Target="../tags/tag721.xml"/><Relationship Id="rId10" Type="http://schemas.openxmlformats.org/officeDocument/2006/relationships/tags" Target="../tags/tag720.xml"/><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4" Type="http://schemas.openxmlformats.org/officeDocument/2006/relationships/tags" Target="../tags/tag724.xml"/><Relationship Id="rId3" Type="http://schemas.openxmlformats.org/officeDocument/2006/relationships/tags" Target="../tags/tag723.xml"/><Relationship Id="rId2" Type="http://schemas.openxmlformats.org/officeDocument/2006/relationships/tags" Target="../tags/tag722.xml"/><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28.xml"/><Relationship Id="rId7" Type="http://schemas.openxmlformats.org/officeDocument/2006/relationships/image" Target="../media/image5.png"/><Relationship Id="rId6" Type="http://schemas.openxmlformats.org/officeDocument/2006/relationships/tags" Target="../tags/tag727.xml"/><Relationship Id="rId5" Type="http://schemas.openxmlformats.org/officeDocument/2006/relationships/image" Target="../media/image4.png"/><Relationship Id="rId4" Type="http://schemas.openxmlformats.org/officeDocument/2006/relationships/tags" Target="../tags/tag726.xml"/><Relationship Id="rId3" Type="http://schemas.openxmlformats.org/officeDocument/2006/relationships/image" Target="../media/image1.jpeg"/><Relationship Id="rId2" Type="http://schemas.openxmlformats.org/officeDocument/2006/relationships/tags" Target="../tags/tag725.xml"/><Relationship Id="rId15" Type="http://schemas.openxmlformats.org/officeDocument/2006/relationships/tags" Target="../tags/tag734.xml"/><Relationship Id="rId14" Type="http://schemas.openxmlformats.org/officeDocument/2006/relationships/tags" Target="../tags/tag733.xml"/><Relationship Id="rId13" Type="http://schemas.openxmlformats.org/officeDocument/2006/relationships/tags" Target="../tags/tag732.xml"/><Relationship Id="rId12" Type="http://schemas.openxmlformats.org/officeDocument/2006/relationships/tags" Target="../tags/tag731.xml"/><Relationship Id="rId11" Type="http://schemas.openxmlformats.org/officeDocument/2006/relationships/tags" Target="../tags/tag730.xml"/><Relationship Id="rId10" Type="http://schemas.openxmlformats.org/officeDocument/2006/relationships/tags" Target="../tags/tag729.xml"/><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38.xml"/><Relationship Id="rId7" Type="http://schemas.openxmlformats.org/officeDocument/2006/relationships/image" Target="../media/image5.png"/><Relationship Id="rId6" Type="http://schemas.openxmlformats.org/officeDocument/2006/relationships/tags" Target="../tags/tag737.xml"/><Relationship Id="rId5" Type="http://schemas.openxmlformats.org/officeDocument/2006/relationships/image" Target="../media/image4.png"/><Relationship Id="rId4" Type="http://schemas.openxmlformats.org/officeDocument/2006/relationships/tags" Target="../tags/tag736.xml"/><Relationship Id="rId3" Type="http://schemas.openxmlformats.org/officeDocument/2006/relationships/image" Target="../media/image1.jpeg"/><Relationship Id="rId2" Type="http://schemas.openxmlformats.org/officeDocument/2006/relationships/tags" Target="../tags/tag735.xml"/><Relationship Id="rId14" Type="http://schemas.openxmlformats.org/officeDocument/2006/relationships/tags" Target="../tags/tag74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47.xml"/><Relationship Id="rId7" Type="http://schemas.openxmlformats.org/officeDocument/2006/relationships/image" Target="../media/image5.png"/><Relationship Id="rId6" Type="http://schemas.openxmlformats.org/officeDocument/2006/relationships/tags" Target="../tags/tag746.xml"/><Relationship Id="rId5" Type="http://schemas.openxmlformats.org/officeDocument/2006/relationships/image" Target="../media/image4.png"/><Relationship Id="rId4" Type="http://schemas.openxmlformats.org/officeDocument/2006/relationships/tags" Target="../tags/tag745.xml"/><Relationship Id="rId3" Type="http://schemas.openxmlformats.org/officeDocument/2006/relationships/image" Target="../media/image1.jpeg"/><Relationship Id="rId2" Type="http://schemas.openxmlformats.org/officeDocument/2006/relationships/tags" Target="../tags/tag744.xml"/><Relationship Id="rId13" Type="http://schemas.openxmlformats.org/officeDocument/2006/relationships/tags" Target="../tags/tag751.xml"/><Relationship Id="rId12" Type="http://schemas.openxmlformats.org/officeDocument/2006/relationships/tags" Target="../tags/tag750.xml"/><Relationship Id="rId11" Type="http://schemas.openxmlformats.org/officeDocument/2006/relationships/tags" Target="../tags/tag749.xml"/><Relationship Id="rId10" Type="http://schemas.openxmlformats.org/officeDocument/2006/relationships/tags" Target="../tags/tag748.xml"/><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756.xml"/><Relationship Id="rId8" Type="http://schemas.openxmlformats.org/officeDocument/2006/relationships/tags" Target="../tags/tag755.xml"/><Relationship Id="rId7" Type="http://schemas.openxmlformats.org/officeDocument/2006/relationships/image" Target="../media/image3.png"/><Relationship Id="rId6" Type="http://schemas.openxmlformats.org/officeDocument/2006/relationships/tags" Target="../tags/tag754.xml"/><Relationship Id="rId5" Type="http://schemas.openxmlformats.org/officeDocument/2006/relationships/image" Target="../media/image2.png"/><Relationship Id="rId4" Type="http://schemas.openxmlformats.org/officeDocument/2006/relationships/tags" Target="../tags/tag753.xml"/><Relationship Id="rId3" Type="http://schemas.openxmlformats.org/officeDocument/2006/relationships/image" Target="../media/image1.jpeg"/><Relationship Id="rId2" Type="http://schemas.openxmlformats.org/officeDocument/2006/relationships/tags" Target="../tags/tag752.xml"/><Relationship Id="rId13" Type="http://schemas.openxmlformats.org/officeDocument/2006/relationships/tags" Target="../tags/tag760.xml"/><Relationship Id="rId12" Type="http://schemas.openxmlformats.org/officeDocument/2006/relationships/tags" Target="../tags/tag759.xml"/><Relationship Id="rId11" Type="http://schemas.openxmlformats.org/officeDocument/2006/relationships/tags" Target="../tags/tag758.xml"/><Relationship Id="rId10" Type="http://schemas.openxmlformats.org/officeDocument/2006/relationships/tags" Target="../tags/tag757.xml"/><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64.xml"/><Relationship Id="rId7" Type="http://schemas.openxmlformats.org/officeDocument/2006/relationships/image" Target="../media/image5.png"/><Relationship Id="rId6" Type="http://schemas.openxmlformats.org/officeDocument/2006/relationships/tags" Target="../tags/tag763.xml"/><Relationship Id="rId5" Type="http://schemas.openxmlformats.org/officeDocument/2006/relationships/image" Target="../media/image4.png"/><Relationship Id="rId4" Type="http://schemas.openxmlformats.org/officeDocument/2006/relationships/tags" Target="../tags/tag762.xml"/><Relationship Id="rId3" Type="http://schemas.openxmlformats.org/officeDocument/2006/relationships/image" Target="../media/image1.jpeg"/><Relationship Id="rId2" Type="http://schemas.openxmlformats.org/officeDocument/2006/relationships/tags" Target="../tags/tag761.xml"/><Relationship Id="rId13" Type="http://schemas.openxmlformats.org/officeDocument/2006/relationships/tags" Target="../tags/tag768.xml"/><Relationship Id="rId12" Type="http://schemas.openxmlformats.org/officeDocument/2006/relationships/tags" Target="../tags/tag767.xml"/><Relationship Id="rId11" Type="http://schemas.openxmlformats.org/officeDocument/2006/relationships/tags" Target="../tags/tag766.xml"/><Relationship Id="rId10" Type="http://schemas.openxmlformats.org/officeDocument/2006/relationships/tags" Target="../tags/tag765.xml"/><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773.xml"/><Relationship Id="rId8" Type="http://schemas.openxmlformats.org/officeDocument/2006/relationships/image" Target="../media/image6.png"/><Relationship Id="rId7" Type="http://schemas.openxmlformats.org/officeDocument/2006/relationships/tags" Target="../tags/tag772.xml"/><Relationship Id="rId6" Type="http://schemas.openxmlformats.org/officeDocument/2006/relationships/image" Target="../media/image5.png"/><Relationship Id="rId5" Type="http://schemas.openxmlformats.org/officeDocument/2006/relationships/tags" Target="../tags/tag771.xml"/><Relationship Id="rId4" Type="http://schemas.openxmlformats.org/officeDocument/2006/relationships/tags" Target="../tags/tag770.xml"/><Relationship Id="rId3" Type="http://schemas.openxmlformats.org/officeDocument/2006/relationships/image" Target="../media/image1.jpeg"/><Relationship Id="rId2" Type="http://schemas.openxmlformats.org/officeDocument/2006/relationships/tags" Target="../tags/tag769.xml"/><Relationship Id="rId13" Type="http://schemas.openxmlformats.org/officeDocument/2006/relationships/tags" Target="../tags/tag777.xml"/><Relationship Id="rId12" Type="http://schemas.openxmlformats.org/officeDocument/2006/relationships/tags" Target="../tags/tag776.xml"/><Relationship Id="rId11" Type="http://schemas.openxmlformats.org/officeDocument/2006/relationships/tags" Target="../tags/tag775.xml"/><Relationship Id="rId10" Type="http://schemas.openxmlformats.org/officeDocument/2006/relationships/tags" Target="../tags/tag774.xml"/><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783.xml"/><Relationship Id="rId8" Type="http://schemas.openxmlformats.org/officeDocument/2006/relationships/tags" Target="../tags/tag782.xml"/><Relationship Id="rId7" Type="http://schemas.openxmlformats.org/officeDocument/2006/relationships/tags" Target="../tags/tag781.xml"/><Relationship Id="rId6" Type="http://schemas.openxmlformats.org/officeDocument/2006/relationships/image" Target="../media/image5.png"/><Relationship Id="rId5" Type="http://schemas.openxmlformats.org/officeDocument/2006/relationships/tags" Target="../tags/tag780.xml"/><Relationship Id="rId4" Type="http://schemas.openxmlformats.org/officeDocument/2006/relationships/tags" Target="../tags/tag779.xml"/><Relationship Id="rId3" Type="http://schemas.openxmlformats.org/officeDocument/2006/relationships/image" Target="../media/image1.jpeg"/><Relationship Id="rId2" Type="http://schemas.openxmlformats.org/officeDocument/2006/relationships/tags" Target="../tags/tag778.xml"/><Relationship Id="rId12" Type="http://schemas.openxmlformats.org/officeDocument/2006/relationships/tags" Target="../tags/tag786.xml"/><Relationship Id="rId11" Type="http://schemas.openxmlformats.org/officeDocument/2006/relationships/tags" Target="../tags/tag785.xml"/><Relationship Id="rId10" Type="http://schemas.openxmlformats.org/officeDocument/2006/relationships/tags" Target="../tags/tag784.xml"/><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792.xml"/><Relationship Id="rId8" Type="http://schemas.openxmlformats.org/officeDocument/2006/relationships/tags" Target="../tags/tag791.xml"/><Relationship Id="rId7" Type="http://schemas.openxmlformats.org/officeDocument/2006/relationships/tags" Target="../tags/tag790.xml"/><Relationship Id="rId6" Type="http://schemas.openxmlformats.org/officeDocument/2006/relationships/image" Target="../media/image6.png"/><Relationship Id="rId5" Type="http://schemas.openxmlformats.org/officeDocument/2006/relationships/tags" Target="../tags/tag789.xml"/><Relationship Id="rId4" Type="http://schemas.openxmlformats.org/officeDocument/2006/relationships/tags" Target="../tags/tag788.xml"/><Relationship Id="rId3" Type="http://schemas.openxmlformats.org/officeDocument/2006/relationships/image" Target="../media/image1.jpeg"/><Relationship Id="rId2" Type="http://schemas.openxmlformats.org/officeDocument/2006/relationships/tags" Target="../tags/tag787.xml"/><Relationship Id="rId12" Type="http://schemas.openxmlformats.org/officeDocument/2006/relationships/tags" Target="../tags/tag795.xml"/><Relationship Id="rId11" Type="http://schemas.openxmlformats.org/officeDocument/2006/relationships/tags" Target="../tags/tag794.xml"/><Relationship Id="rId10" Type="http://schemas.openxmlformats.org/officeDocument/2006/relationships/tags" Target="../tags/tag793.xml"/><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9" Type="http://schemas.openxmlformats.org/officeDocument/2006/relationships/tags" Target="../tags/tag801.xml"/><Relationship Id="rId8" Type="http://schemas.openxmlformats.org/officeDocument/2006/relationships/tags" Target="../tags/tag800.xml"/><Relationship Id="rId7" Type="http://schemas.openxmlformats.org/officeDocument/2006/relationships/tags" Target="../tags/tag799.xml"/><Relationship Id="rId6" Type="http://schemas.openxmlformats.org/officeDocument/2006/relationships/image" Target="../media/image5.png"/><Relationship Id="rId5" Type="http://schemas.openxmlformats.org/officeDocument/2006/relationships/tags" Target="../tags/tag798.xml"/><Relationship Id="rId4" Type="http://schemas.openxmlformats.org/officeDocument/2006/relationships/tags" Target="../tags/tag797.xml"/><Relationship Id="rId3" Type="http://schemas.openxmlformats.org/officeDocument/2006/relationships/image" Target="../media/image1.jpeg"/><Relationship Id="rId2" Type="http://schemas.openxmlformats.org/officeDocument/2006/relationships/tags" Target="../tags/tag796.xml"/><Relationship Id="rId12" Type="http://schemas.openxmlformats.org/officeDocument/2006/relationships/tags" Target="../tags/tag804.xml"/><Relationship Id="rId11" Type="http://schemas.openxmlformats.org/officeDocument/2006/relationships/tags" Target="../tags/tag803.xml"/><Relationship Id="rId10" Type="http://schemas.openxmlformats.org/officeDocument/2006/relationships/tags" Target="../tags/tag802.xml"/><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810.xml"/><Relationship Id="rId8" Type="http://schemas.openxmlformats.org/officeDocument/2006/relationships/tags" Target="../tags/tag809.xml"/><Relationship Id="rId7" Type="http://schemas.openxmlformats.org/officeDocument/2006/relationships/tags" Target="../tags/tag808.xml"/><Relationship Id="rId6" Type="http://schemas.openxmlformats.org/officeDocument/2006/relationships/image" Target="../media/image6.png"/><Relationship Id="rId5" Type="http://schemas.openxmlformats.org/officeDocument/2006/relationships/tags" Target="../tags/tag807.xml"/><Relationship Id="rId4" Type="http://schemas.openxmlformats.org/officeDocument/2006/relationships/tags" Target="../tags/tag806.xml"/><Relationship Id="rId3" Type="http://schemas.openxmlformats.org/officeDocument/2006/relationships/image" Target="../media/image1.jpeg"/><Relationship Id="rId2" Type="http://schemas.openxmlformats.org/officeDocument/2006/relationships/tags" Target="../tags/tag805.xml"/><Relationship Id="rId14" Type="http://schemas.openxmlformats.org/officeDocument/2006/relationships/tags" Target="../tags/tag815.xml"/><Relationship Id="rId13" Type="http://schemas.openxmlformats.org/officeDocument/2006/relationships/tags" Target="../tags/tag814.xml"/><Relationship Id="rId12" Type="http://schemas.openxmlformats.org/officeDocument/2006/relationships/tags" Target="../tags/tag813.xml"/><Relationship Id="rId11" Type="http://schemas.openxmlformats.org/officeDocument/2006/relationships/tags" Target="../tags/tag812.xml"/><Relationship Id="rId10" Type="http://schemas.openxmlformats.org/officeDocument/2006/relationships/tags" Target="../tags/tag811.xml"/><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9" Type="http://schemas.openxmlformats.org/officeDocument/2006/relationships/tags" Target="../tags/tag820.xml"/><Relationship Id="rId8" Type="http://schemas.openxmlformats.org/officeDocument/2006/relationships/image" Target="../media/image6.png"/><Relationship Id="rId7" Type="http://schemas.openxmlformats.org/officeDocument/2006/relationships/tags" Target="../tags/tag819.xml"/><Relationship Id="rId6" Type="http://schemas.openxmlformats.org/officeDocument/2006/relationships/image" Target="../media/image5.png"/><Relationship Id="rId5" Type="http://schemas.openxmlformats.org/officeDocument/2006/relationships/tags" Target="../tags/tag818.xml"/><Relationship Id="rId4" Type="http://schemas.openxmlformats.org/officeDocument/2006/relationships/tags" Target="../tags/tag817.xml"/><Relationship Id="rId3" Type="http://schemas.openxmlformats.org/officeDocument/2006/relationships/image" Target="../media/image1.jpeg"/><Relationship Id="rId2" Type="http://schemas.openxmlformats.org/officeDocument/2006/relationships/tags" Target="../tags/tag816.xml"/><Relationship Id="rId13" Type="http://schemas.openxmlformats.org/officeDocument/2006/relationships/tags" Target="../tags/tag824.xml"/><Relationship Id="rId12" Type="http://schemas.openxmlformats.org/officeDocument/2006/relationships/tags" Target="../tags/tag823.xml"/><Relationship Id="rId11" Type="http://schemas.openxmlformats.org/officeDocument/2006/relationships/tags" Target="../tags/tag822.xml"/><Relationship Id="rId10" Type="http://schemas.openxmlformats.org/officeDocument/2006/relationships/tags" Target="../tags/tag821.xml"/><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835.xml"/><Relationship Id="rId8" Type="http://schemas.openxmlformats.org/officeDocument/2006/relationships/tags" Target="../tags/tag834.xml"/><Relationship Id="rId7" Type="http://schemas.openxmlformats.org/officeDocument/2006/relationships/image" Target="../media/image3.png"/><Relationship Id="rId6" Type="http://schemas.openxmlformats.org/officeDocument/2006/relationships/tags" Target="../tags/tag833.xml"/><Relationship Id="rId5" Type="http://schemas.openxmlformats.org/officeDocument/2006/relationships/image" Target="../media/image2.png"/><Relationship Id="rId4" Type="http://schemas.openxmlformats.org/officeDocument/2006/relationships/tags" Target="../tags/tag832.xml"/><Relationship Id="rId3" Type="http://schemas.openxmlformats.org/officeDocument/2006/relationships/image" Target="../media/image1.jpeg"/><Relationship Id="rId2" Type="http://schemas.openxmlformats.org/officeDocument/2006/relationships/tags" Target="../tags/tag831.xml"/><Relationship Id="rId13" Type="http://schemas.openxmlformats.org/officeDocument/2006/relationships/tags" Target="../tags/tag839.xml"/><Relationship Id="rId12" Type="http://schemas.openxmlformats.org/officeDocument/2006/relationships/tags" Target="../tags/tag838.xml"/><Relationship Id="rId11" Type="http://schemas.openxmlformats.org/officeDocument/2006/relationships/tags" Target="../tags/tag837.xml"/><Relationship Id="rId10" Type="http://schemas.openxmlformats.org/officeDocument/2006/relationships/tags" Target="../tags/tag836.xml"/><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43.xml"/><Relationship Id="rId7" Type="http://schemas.openxmlformats.org/officeDocument/2006/relationships/image" Target="../media/image5.png"/><Relationship Id="rId6" Type="http://schemas.openxmlformats.org/officeDocument/2006/relationships/tags" Target="../tags/tag842.xml"/><Relationship Id="rId5" Type="http://schemas.openxmlformats.org/officeDocument/2006/relationships/image" Target="../media/image4.png"/><Relationship Id="rId4" Type="http://schemas.openxmlformats.org/officeDocument/2006/relationships/tags" Target="../tags/tag841.xml"/><Relationship Id="rId3" Type="http://schemas.openxmlformats.org/officeDocument/2006/relationships/image" Target="../media/image1.jpeg"/><Relationship Id="rId2" Type="http://schemas.openxmlformats.org/officeDocument/2006/relationships/tags" Target="../tags/tag840.xml"/><Relationship Id="rId14" Type="http://schemas.openxmlformats.org/officeDocument/2006/relationships/tags" Target="../tags/tag848.xml"/><Relationship Id="rId13" Type="http://schemas.openxmlformats.org/officeDocument/2006/relationships/tags" Target="../tags/tag847.xml"/><Relationship Id="rId12" Type="http://schemas.openxmlformats.org/officeDocument/2006/relationships/tags" Target="../tags/tag846.xml"/><Relationship Id="rId11" Type="http://schemas.openxmlformats.org/officeDocument/2006/relationships/tags" Target="../tags/tag845.xml"/><Relationship Id="rId10" Type="http://schemas.openxmlformats.org/officeDocument/2006/relationships/tags" Target="../tags/tag844.xml"/><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852.xml"/><Relationship Id="rId7" Type="http://schemas.openxmlformats.org/officeDocument/2006/relationships/image" Target="../media/image8.png"/><Relationship Id="rId6" Type="http://schemas.openxmlformats.org/officeDocument/2006/relationships/tags" Target="../tags/tag851.xml"/><Relationship Id="rId5" Type="http://schemas.openxmlformats.org/officeDocument/2006/relationships/image" Target="../media/image7.png"/><Relationship Id="rId4" Type="http://schemas.openxmlformats.org/officeDocument/2006/relationships/tags" Target="../tags/tag850.xml"/><Relationship Id="rId3" Type="http://schemas.openxmlformats.org/officeDocument/2006/relationships/image" Target="../media/image1.jpeg"/><Relationship Id="rId2" Type="http://schemas.openxmlformats.org/officeDocument/2006/relationships/tags" Target="../tags/tag849.xml"/><Relationship Id="rId14" Type="http://schemas.openxmlformats.org/officeDocument/2006/relationships/tags" Target="../tags/tag857.xml"/><Relationship Id="rId13" Type="http://schemas.openxmlformats.org/officeDocument/2006/relationships/tags" Target="../tags/tag856.xml"/><Relationship Id="rId12" Type="http://schemas.openxmlformats.org/officeDocument/2006/relationships/tags" Target="../tags/tag855.xml"/><Relationship Id="rId11" Type="http://schemas.openxmlformats.org/officeDocument/2006/relationships/tags" Target="../tags/tag854.xml"/><Relationship Id="rId10" Type="http://schemas.openxmlformats.org/officeDocument/2006/relationships/tags" Target="../tags/tag853.xml"/><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61.xml"/><Relationship Id="rId7" Type="http://schemas.openxmlformats.org/officeDocument/2006/relationships/image" Target="../media/image5.png"/><Relationship Id="rId6" Type="http://schemas.openxmlformats.org/officeDocument/2006/relationships/tags" Target="../tags/tag860.xml"/><Relationship Id="rId5" Type="http://schemas.openxmlformats.org/officeDocument/2006/relationships/image" Target="../media/image4.png"/><Relationship Id="rId4" Type="http://schemas.openxmlformats.org/officeDocument/2006/relationships/tags" Target="../tags/tag859.xml"/><Relationship Id="rId3" Type="http://schemas.openxmlformats.org/officeDocument/2006/relationships/image" Target="../media/image1.jpeg"/><Relationship Id="rId2" Type="http://schemas.openxmlformats.org/officeDocument/2006/relationships/tags" Target="../tags/tag858.xml"/><Relationship Id="rId15" Type="http://schemas.openxmlformats.org/officeDocument/2006/relationships/tags" Target="../tags/tag867.xml"/><Relationship Id="rId14" Type="http://schemas.openxmlformats.org/officeDocument/2006/relationships/tags" Target="../tags/tag866.xml"/><Relationship Id="rId13" Type="http://schemas.openxmlformats.org/officeDocument/2006/relationships/tags" Target="../tags/tag865.xml"/><Relationship Id="rId12" Type="http://schemas.openxmlformats.org/officeDocument/2006/relationships/tags" Target="../tags/tag864.xml"/><Relationship Id="rId11" Type="http://schemas.openxmlformats.org/officeDocument/2006/relationships/tags" Target="../tags/tag863.xml"/><Relationship Id="rId10" Type="http://schemas.openxmlformats.org/officeDocument/2006/relationships/tags" Target="../tags/tag862.xml"/><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71.xml"/><Relationship Id="rId7" Type="http://schemas.openxmlformats.org/officeDocument/2006/relationships/image" Target="../media/image5.png"/><Relationship Id="rId6" Type="http://schemas.openxmlformats.org/officeDocument/2006/relationships/tags" Target="../tags/tag870.xml"/><Relationship Id="rId5" Type="http://schemas.openxmlformats.org/officeDocument/2006/relationships/image" Target="../media/image4.png"/><Relationship Id="rId4" Type="http://schemas.openxmlformats.org/officeDocument/2006/relationships/tags" Target="../tags/tag869.xml"/><Relationship Id="rId3" Type="http://schemas.openxmlformats.org/officeDocument/2006/relationships/image" Target="../media/image1.jpeg"/><Relationship Id="rId2" Type="http://schemas.openxmlformats.org/officeDocument/2006/relationships/tags" Target="../tags/tag868.xml"/><Relationship Id="rId17" Type="http://schemas.openxmlformats.org/officeDocument/2006/relationships/tags" Target="../tags/tag879.xml"/><Relationship Id="rId16" Type="http://schemas.openxmlformats.org/officeDocument/2006/relationships/tags" Target="../tags/tag878.xml"/><Relationship Id="rId15" Type="http://schemas.openxmlformats.org/officeDocument/2006/relationships/tags" Target="../tags/tag877.xml"/><Relationship Id="rId14" Type="http://schemas.openxmlformats.org/officeDocument/2006/relationships/tags" Target="../tags/tag876.xml"/><Relationship Id="rId13" Type="http://schemas.openxmlformats.org/officeDocument/2006/relationships/tags" Target="../tags/tag875.xml"/><Relationship Id="rId12" Type="http://schemas.openxmlformats.org/officeDocument/2006/relationships/tags" Target="../tags/tag874.xml"/><Relationship Id="rId11" Type="http://schemas.openxmlformats.org/officeDocument/2006/relationships/tags" Target="../tags/tag873.xml"/><Relationship Id="rId10" Type="http://schemas.openxmlformats.org/officeDocument/2006/relationships/tags" Target="../tags/tag872.xml"/><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884.xml"/><Relationship Id="rId8" Type="http://schemas.openxmlformats.org/officeDocument/2006/relationships/tags" Target="../tags/tag883.xml"/><Relationship Id="rId7" Type="http://schemas.openxmlformats.org/officeDocument/2006/relationships/image" Target="../media/image11.png"/><Relationship Id="rId6" Type="http://schemas.openxmlformats.org/officeDocument/2006/relationships/tags" Target="../tags/tag882.xml"/><Relationship Id="rId5" Type="http://schemas.openxmlformats.org/officeDocument/2006/relationships/image" Target="../media/image10.png"/><Relationship Id="rId4" Type="http://schemas.openxmlformats.org/officeDocument/2006/relationships/tags" Target="../tags/tag881.xml"/><Relationship Id="rId3" Type="http://schemas.openxmlformats.org/officeDocument/2006/relationships/image" Target="../media/image1.jpeg"/><Relationship Id="rId2" Type="http://schemas.openxmlformats.org/officeDocument/2006/relationships/tags" Target="../tags/tag880.xml"/><Relationship Id="rId11" Type="http://schemas.openxmlformats.org/officeDocument/2006/relationships/tags" Target="../tags/tag886.xml"/><Relationship Id="rId10" Type="http://schemas.openxmlformats.org/officeDocument/2006/relationships/tags" Target="../tags/tag885.xml"/><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4" Type="http://schemas.openxmlformats.org/officeDocument/2006/relationships/tags" Target="../tags/tag889.xml"/><Relationship Id="rId3" Type="http://schemas.openxmlformats.org/officeDocument/2006/relationships/tags" Target="../tags/tag888.xml"/><Relationship Id="rId2" Type="http://schemas.openxmlformats.org/officeDocument/2006/relationships/tags" Target="../tags/tag887.xml"/><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pPr>
              <a:defRPr/>
            </a:pPr>
            <a:endParaRPr lang="zh-CN" altLang="zh-CN"/>
          </a:p>
        </p:txBody>
      </p:sp>
      <p:sp>
        <p:nvSpPr>
          <p:cNvPr id="3" name="Rectangle 5"/>
          <p:cNvSpPr>
            <a:spLocks noGrp="1" noChangeArrowheads="1"/>
          </p:cNvSpPr>
          <p:nvPr>
            <p:ph type="ftr" sz="quarter" idx="11"/>
          </p:nvPr>
        </p:nvSpPr>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pPr>
              <a:defRPr/>
            </a:pPr>
            <a:endParaRPr lang="zh-CN" altLang="zh-CN"/>
          </a:p>
        </p:txBody>
      </p:sp>
      <p:sp>
        <p:nvSpPr>
          <p:cNvPr id="4" name="Rectangle 6"/>
          <p:cNvSpPr>
            <a:spLocks noGrp="1" noChangeArrowheads="1"/>
          </p:cNvSpPr>
          <p:nvPr>
            <p:ph type="sldNum" sz="quarter" idx="12"/>
          </p:nvPr>
        </p:nvSpPr>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pPr>
              <a:defRPr/>
            </a:pPr>
            <a:fld id="{07D04115-C947-4B3B-8BC9-A0E76F31C3BF}" type="slidenum">
              <a:rPr lang="zh-CN" altLang="zh-CN" smtClean="0"/>
            </a:fld>
            <a:endParaRPr lang="zh-CN"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1pPr>
            <a:lvl2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2pPr>
            <a:lvl3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3pPr>
            <a:lvl4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4pPr>
            <a:lvl5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a:xfrm>
            <a:off x="612000" y="6314400"/>
            <a:ext cx="2700000" cy="316800"/>
          </a:xfrm>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custDataLst>
              <p:tags r:id="rId5"/>
            </p:custDataLst>
          </p:nvPr>
        </p:nvSpPr>
        <p:spPr>
          <a:xfrm>
            <a:off x="4116000" y="6314400"/>
            <a:ext cx="3960000" cy="316800"/>
          </a:xfrm>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endParaRPr lang="zh-CN" altLang="en-US" dirty="0"/>
          </a:p>
        </p:txBody>
      </p:sp>
      <p:sp>
        <p:nvSpPr>
          <p:cNvPr id="6" name="灯片编号占位符 5"/>
          <p:cNvSpPr>
            <a:spLocks noGrp="1"/>
          </p:cNvSpPr>
          <p:nvPr>
            <p:ph type="sldNum" sz="quarter" idx="12"/>
            <p:custDataLst>
              <p:tags r:id="rId6"/>
            </p:custDataLst>
          </p:nvPr>
        </p:nvSpPr>
        <p:spPr>
          <a:xfrm>
            <a:off x="8877600" y="6314400"/>
            <a:ext cx="2700000" cy="316800"/>
          </a:xfrm>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5" Type="http://schemas.openxmlformats.org/officeDocument/2006/relationships/theme" Target="../theme/theme2.xml"/><Relationship Id="rId24" Type="http://schemas.openxmlformats.org/officeDocument/2006/relationships/tags" Target="../tags/tag170.xml"/><Relationship Id="rId23" Type="http://schemas.openxmlformats.org/officeDocument/2006/relationships/tags" Target="../tags/tag169.xml"/><Relationship Id="rId22" Type="http://schemas.openxmlformats.org/officeDocument/2006/relationships/tags" Target="../tags/tag168.xml"/><Relationship Id="rId21" Type="http://schemas.openxmlformats.org/officeDocument/2006/relationships/tags" Target="../tags/tag167.xml"/><Relationship Id="rId20" Type="http://schemas.openxmlformats.org/officeDocument/2006/relationships/tags" Target="../tags/tag166.xml"/><Relationship Id="rId2" Type="http://schemas.openxmlformats.org/officeDocument/2006/relationships/slideLayout" Target="../slideLayouts/slideLayout4.xml"/><Relationship Id="rId19" Type="http://schemas.openxmlformats.org/officeDocument/2006/relationships/tags" Target="../tags/tag165.xml"/><Relationship Id="rId18" Type="http://schemas.openxmlformats.org/officeDocument/2006/relationships/slideLayout" Target="../slideLayouts/slideLayout20.xml"/><Relationship Id="rId17" Type="http://schemas.openxmlformats.org/officeDocument/2006/relationships/slideLayout" Target="../slideLayouts/slideLayout19.xml"/><Relationship Id="rId16" Type="http://schemas.openxmlformats.org/officeDocument/2006/relationships/slideLayout" Target="../slideLayouts/slideLayout18.xml"/><Relationship Id="rId15" Type="http://schemas.openxmlformats.org/officeDocument/2006/relationships/slideLayout" Target="../slideLayouts/slideLayout17.xml"/><Relationship Id="rId14" Type="http://schemas.openxmlformats.org/officeDocument/2006/relationships/slideLayout" Target="../slideLayouts/slideLayout16.xml"/><Relationship Id="rId13" Type="http://schemas.openxmlformats.org/officeDocument/2006/relationships/slideLayout" Target="../slideLayouts/slideLayout15.xml"/><Relationship Id="rId12" Type="http://schemas.openxmlformats.org/officeDocument/2006/relationships/slideLayout" Target="../slideLayouts/slideLayout14.xml"/><Relationship Id="rId11" Type="http://schemas.openxmlformats.org/officeDocument/2006/relationships/slideLayout" Target="../slideLayouts/slideLayout13.xml"/><Relationship Id="rId10" Type="http://schemas.openxmlformats.org/officeDocument/2006/relationships/slideLayout" Target="../slideLayouts/slideLayout1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5" Type="http://schemas.openxmlformats.org/officeDocument/2006/relationships/theme" Target="../theme/theme3.xml"/><Relationship Id="rId24" Type="http://schemas.openxmlformats.org/officeDocument/2006/relationships/tags" Target="../tags/tag335.xml"/><Relationship Id="rId23" Type="http://schemas.openxmlformats.org/officeDocument/2006/relationships/tags" Target="../tags/tag334.xml"/><Relationship Id="rId22" Type="http://schemas.openxmlformats.org/officeDocument/2006/relationships/tags" Target="../tags/tag333.xml"/><Relationship Id="rId21" Type="http://schemas.openxmlformats.org/officeDocument/2006/relationships/tags" Target="../tags/tag332.xml"/><Relationship Id="rId20" Type="http://schemas.openxmlformats.org/officeDocument/2006/relationships/tags" Target="../tags/tag331.xml"/><Relationship Id="rId2" Type="http://schemas.openxmlformats.org/officeDocument/2006/relationships/slideLayout" Target="../slideLayouts/slideLayout22.xml"/><Relationship Id="rId19" Type="http://schemas.openxmlformats.org/officeDocument/2006/relationships/tags" Target="../tags/tag330.xml"/><Relationship Id="rId18" Type="http://schemas.openxmlformats.org/officeDocument/2006/relationships/slideLayout" Target="../slideLayouts/slideLayout38.xml"/><Relationship Id="rId17" Type="http://schemas.openxmlformats.org/officeDocument/2006/relationships/slideLayout" Target="../slideLayouts/slideLayout37.xml"/><Relationship Id="rId16" Type="http://schemas.openxmlformats.org/officeDocument/2006/relationships/slideLayout" Target="../slideLayouts/slideLayout36.xml"/><Relationship Id="rId15" Type="http://schemas.openxmlformats.org/officeDocument/2006/relationships/slideLayout" Target="../slideLayouts/slideLayout35.xml"/><Relationship Id="rId14" Type="http://schemas.openxmlformats.org/officeDocument/2006/relationships/slideLayout" Target="../slideLayouts/slideLayout34.xml"/><Relationship Id="rId13" Type="http://schemas.openxmlformats.org/officeDocument/2006/relationships/slideLayout" Target="../slideLayouts/slideLayout33.xml"/><Relationship Id="rId12" Type="http://schemas.openxmlformats.org/officeDocument/2006/relationships/slideLayout" Target="../slideLayouts/slideLayout32.xml"/><Relationship Id="rId11" Type="http://schemas.openxmlformats.org/officeDocument/2006/relationships/slideLayout" Target="../slideLayouts/slideLayout31.xml"/><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7.xml"/><Relationship Id="rId8" Type="http://schemas.openxmlformats.org/officeDocument/2006/relationships/slideLayout" Target="../slideLayouts/slideLayout46.xml"/><Relationship Id="rId7" Type="http://schemas.openxmlformats.org/officeDocument/2006/relationships/slideLayout" Target="../slideLayouts/slideLayout45.xml"/><Relationship Id="rId6" Type="http://schemas.openxmlformats.org/officeDocument/2006/relationships/slideLayout" Target="../slideLayouts/slideLayout44.xml"/><Relationship Id="rId5" Type="http://schemas.openxmlformats.org/officeDocument/2006/relationships/slideLayout" Target="../slideLayouts/slideLayout43.xml"/><Relationship Id="rId4" Type="http://schemas.openxmlformats.org/officeDocument/2006/relationships/slideLayout" Target="../slideLayouts/slideLayout42.xml"/><Relationship Id="rId3" Type="http://schemas.openxmlformats.org/officeDocument/2006/relationships/slideLayout" Target="../slideLayouts/slideLayout41.xml"/><Relationship Id="rId25" Type="http://schemas.openxmlformats.org/officeDocument/2006/relationships/theme" Target="../theme/theme4.xml"/><Relationship Id="rId24" Type="http://schemas.openxmlformats.org/officeDocument/2006/relationships/tags" Target="../tags/tag500.xml"/><Relationship Id="rId23" Type="http://schemas.openxmlformats.org/officeDocument/2006/relationships/tags" Target="../tags/tag499.xml"/><Relationship Id="rId22" Type="http://schemas.openxmlformats.org/officeDocument/2006/relationships/tags" Target="../tags/tag498.xml"/><Relationship Id="rId21" Type="http://schemas.openxmlformats.org/officeDocument/2006/relationships/tags" Target="../tags/tag497.xml"/><Relationship Id="rId20" Type="http://schemas.openxmlformats.org/officeDocument/2006/relationships/tags" Target="../tags/tag496.xml"/><Relationship Id="rId2" Type="http://schemas.openxmlformats.org/officeDocument/2006/relationships/slideLayout" Target="../slideLayouts/slideLayout40.xml"/><Relationship Id="rId19" Type="http://schemas.openxmlformats.org/officeDocument/2006/relationships/tags" Target="../tags/tag495.xml"/><Relationship Id="rId18" Type="http://schemas.openxmlformats.org/officeDocument/2006/relationships/slideLayout" Target="../slideLayouts/slideLayout56.xml"/><Relationship Id="rId17" Type="http://schemas.openxmlformats.org/officeDocument/2006/relationships/slideLayout" Target="../slideLayouts/slideLayout55.xml"/><Relationship Id="rId16" Type="http://schemas.openxmlformats.org/officeDocument/2006/relationships/slideLayout" Target="../slideLayouts/slideLayout54.xml"/><Relationship Id="rId15" Type="http://schemas.openxmlformats.org/officeDocument/2006/relationships/slideLayout" Target="../slideLayouts/slideLayout53.xml"/><Relationship Id="rId14" Type="http://schemas.openxmlformats.org/officeDocument/2006/relationships/slideLayout" Target="../slideLayouts/slideLayout52.xml"/><Relationship Id="rId13" Type="http://schemas.openxmlformats.org/officeDocument/2006/relationships/slideLayout" Target="../slideLayouts/slideLayout51.xml"/><Relationship Id="rId12" Type="http://schemas.openxmlformats.org/officeDocument/2006/relationships/slideLayout" Target="../slideLayouts/slideLayout50.xml"/><Relationship Id="rId11" Type="http://schemas.openxmlformats.org/officeDocument/2006/relationships/slideLayout" Target="../slideLayouts/slideLayout49.xml"/><Relationship Id="rId10" Type="http://schemas.openxmlformats.org/officeDocument/2006/relationships/slideLayout" Target="../slideLayouts/slideLayout48.xml"/><Relationship Id="rId1"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5" Type="http://schemas.openxmlformats.org/officeDocument/2006/relationships/theme" Target="../theme/theme5.xml"/><Relationship Id="rId24" Type="http://schemas.openxmlformats.org/officeDocument/2006/relationships/tags" Target="../tags/tag665.xml"/><Relationship Id="rId23" Type="http://schemas.openxmlformats.org/officeDocument/2006/relationships/tags" Target="../tags/tag664.xml"/><Relationship Id="rId22" Type="http://schemas.openxmlformats.org/officeDocument/2006/relationships/tags" Target="../tags/tag663.xml"/><Relationship Id="rId21" Type="http://schemas.openxmlformats.org/officeDocument/2006/relationships/tags" Target="../tags/tag662.xml"/><Relationship Id="rId20" Type="http://schemas.openxmlformats.org/officeDocument/2006/relationships/tags" Target="../tags/tag661.xml"/><Relationship Id="rId2" Type="http://schemas.openxmlformats.org/officeDocument/2006/relationships/slideLayout" Target="../slideLayouts/slideLayout58.xml"/><Relationship Id="rId19" Type="http://schemas.openxmlformats.org/officeDocument/2006/relationships/tags" Target="../tags/tag660.xml"/><Relationship Id="rId18" Type="http://schemas.openxmlformats.org/officeDocument/2006/relationships/slideLayout" Target="../slideLayouts/slideLayout74.xml"/><Relationship Id="rId17" Type="http://schemas.openxmlformats.org/officeDocument/2006/relationships/slideLayout" Target="../slideLayouts/slideLayout73.xml"/><Relationship Id="rId16" Type="http://schemas.openxmlformats.org/officeDocument/2006/relationships/slideLayout" Target="../slideLayouts/slideLayout72.xml"/><Relationship Id="rId15" Type="http://schemas.openxmlformats.org/officeDocument/2006/relationships/slideLayout" Target="../slideLayouts/slideLayout71.xml"/><Relationship Id="rId14" Type="http://schemas.openxmlformats.org/officeDocument/2006/relationships/slideLayout" Target="../slideLayouts/slideLayout70.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83.xml"/><Relationship Id="rId8" Type="http://schemas.openxmlformats.org/officeDocument/2006/relationships/slideLayout" Target="../slideLayouts/slideLayout82.xml"/><Relationship Id="rId7" Type="http://schemas.openxmlformats.org/officeDocument/2006/relationships/slideLayout" Target="../slideLayouts/slideLayout81.xml"/><Relationship Id="rId6" Type="http://schemas.openxmlformats.org/officeDocument/2006/relationships/slideLayout" Target="../slideLayouts/slideLayout80.xml"/><Relationship Id="rId5" Type="http://schemas.openxmlformats.org/officeDocument/2006/relationships/slideLayout" Target="../slideLayouts/slideLayout79.xml"/><Relationship Id="rId4" Type="http://schemas.openxmlformats.org/officeDocument/2006/relationships/slideLayout" Target="../slideLayouts/slideLayout78.xml"/><Relationship Id="rId3" Type="http://schemas.openxmlformats.org/officeDocument/2006/relationships/slideLayout" Target="../slideLayouts/slideLayout77.xml"/><Relationship Id="rId25" Type="http://schemas.openxmlformats.org/officeDocument/2006/relationships/theme" Target="../theme/theme6.xml"/><Relationship Id="rId24" Type="http://schemas.openxmlformats.org/officeDocument/2006/relationships/tags" Target="../tags/tag830.xml"/><Relationship Id="rId23" Type="http://schemas.openxmlformats.org/officeDocument/2006/relationships/tags" Target="../tags/tag829.xml"/><Relationship Id="rId22" Type="http://schemas.openxmlformats.org/officeDocument/2006/relationships/tags" Target="../tags/tag828.xml"/><Relationship Id="rId21" Type="http://schemas.openxmlformats.org/officeDocument/2006/relationships/tags" Target="../tags/tag827.xml"/><Relationship Id="rId20" Type="http://schemas.openxmlformats.org/officeDocument/2006/relationships/tags" Target="../tags/tag826.xml"/><Relationship Id="rId2" Type="http://schemas.openxmlformats.org/officeDocument/2006/relationships/slideLayout" Target="../slideLayouts/slideLayout76.xml"/><Relationship Id="rId19" Type="http://schemas.openxmlformats.org/officeDocument/2006/relationships/tags" Target="../tags/tag825.xml"/><Relationship Id="rId18" Type="http://schemas.openxmlformats.org/officeDocument/2006/relationships/slideLayout" Target="../slideLayouts/slideLayout92.xml"/><Relationship Id="rId17" Type="http://schemas.openxmlformats.org/officeDocument/2006/relationships/slideLayout" Target="../slideLayouts/slideLayout91.xml"/><Relationship Id="rId16" Type="http://schemas.openxmlformats.org/officeDocument/2006/relationships/slideLayout" Target="../slideLayouts/slideLayout90.xml"/><Relationship Id="rId15" Type="http://schemas.openxmlformats.org/officeDocument/2006/relationships/slideLayout" Target="../slideLayouts/slideLayout89.xml"/><Relationship Id="rId14" Type="http://schemas.openxmlformats.org/officeDocument/2006/relationships/slideLayout" Target="../slideLayouts/slideLayout88.xml"/><Relationship Id="rId13" Type="http://schemas.openxmlformats.org/officeDocument/2006/relationships/slideLayout" Target="../slideLayouts/slideLayout87.xml"/><Relationship Id="rId12" Type="http://schemas.openxmlformats.org/officeDocument/2006/relationships/slideLayout" Target="../slideLayouts/slideLayout86.xml"/><Relationship Id="rId11" Type="http://schemas.openxmlformats.org/officeDocument/2006/relationships/slideLayout" Target="../slideLayouts/slideLayout85.xml"/><Relationship Id="rId10" Type="http://schemas.openxmlformats.org/officeDocument/2006/relationships/slideLayout" Target="../slideLayouts/slideLayout84.xml"/><Relationship Id="rId1" Type="http://schemas.openxmlformats.org/officeDocument/2006/relationships/slideLayout" Target="../slideLayouts/slideLayout75.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101.xml"/><Relationship Id="rId8" Type="http://schemas.openxmlformats.org/officeDocument/2006/relationships/slideLayout" Target="../slideLayouts/slideLayout100.xml"/><Relationship Id="rId7" Type="http://schemas.openxmlformats.org/officeDocument/2006/relationships/slideLayout" Target="../slideLayouts/slideLayout99.xml"/><Relationship Id="rId6" Type="http://schemas.openxmlformats.org/officeDocument/2006/relationships/slideLayout" Target="../slideLayouts/slideLayout98.xml"/><Relationship Id="rId5" Type="http://schemas.openxmlformats.org/officeDocument/2006/relationships/slideLayout" Target="../slideLayouts/slideLayout97.xml"/><Relationship Id="rId4" Type="http://schemas.openxmlformats.org/officeDocument/2006/relationships/slideLayout" Target="../slideLayouts/slideLayout96.xml"/><Relationship Id="rId3" Type="http://schemas.openxmlformats.org/officeDocument/2006/relationships/slideLayout" Target="../slideLayouts/slideLayout95.xml"/><Relationship Id="rId25" Type="http://schemas.openxmlformats.org/officeDocument/2006/relationships/theme" Target="../theme/theme7.xml"/><Relationship Id="rId24" Type="http://schemas.openxmlformats.org/officeDocument/2006/relationships/tags" Target="../tags/tag995.xml"/><Relationship Id="rId23" Type="http://schemas.openxmlformats.org/officeDocument/2006/relationships/tags" Target="../tags/tag994.xml"/><Relationship Id="rId22" Type="http://schemas.openxmlformats.org/officeDocument/2006/relationships/tags" Target="../tags/tag993.xml"/><Relationship Id="rId21" Type="http://schemas.openxmlformats.org/officeDocument/2006/relationships/tags" Target="../tags/tag992.xml"/><Relationship Id="rId20" Type="http://schemas.openxmlformats.org/officeDocument/2006/relationships/tags" Target="../tags/tag991.xml"/><Relationship Id="rId2" Type="http://schemas.openxmlformats.org/officeDocument/2006/relationships/slideLayout" Target="../slideLayouts/slideLayout94.xml"/><Relationship Id="rId19" Type="http://schemas.openxmlformats.org/officeDocument/2006/relationships/tags" Target="../tags/tag990.xml"/><Relationship Id="rId18" Type="http://schemas.openxmlformats.org/officeDocument/2006/relationships/slideLayout" Target="../slideLayouts/slideLayout110.xml"/><Relationship Id="rId17" Type="http://schemas.openxmlformats.org/officeDocument/2006/relationships/slideLayout" Target="../slideLayouts/slideLayout109.xml"/><Relationship Id="rId16" Type="http://schemas.openxmlformats.org/officeDocument/2006/relationships/slideLayout" Target="../slideLayouts/slideLayout108.xml"/><Relationship Id="rId15" Type="http://schemas.openxmlformats.org/officeDocument/2006/relationships/slideLayout" Target="../slideLayouts/slideLayout107.xml"/><Relationship Id="rId14" Type="http://schemas.openxmlformats.org/officeDocument/2006/relationships/slideLayout" Target="../slideLayouts/slideLayout106.xml"/><Relationship Id="rId13" Type="http://schemas.openxmlformats.org/officeDocument/2006/relationships/slideLayout" Target="../slideLayouts/slideLayout105.xml"/><Relationship Id="rId12" Type="http://schemas.openxmlformats.org/officeDocument/2006/relationships/slideLayout" Target="../slideLayouts/slideLayout104.xml"/><Relationship Id="rId11" Type="http://schemas.openxmlformats.org/officeDocument/2006/relationships/slideLayout" Target="../slideLayouts/slideLayout103.xml"/><Relationship Id="rId10" Type="http://schemas.openxmlformats.org/officeDocument/2006/relationships/slideLayout" Target="../slideLayouts/slideLayout102.xml"/><Relationship Id="rId1" Type="http://schemas.openxmlformats.org/officeDocument/2006/relationships/slideLayout" Target="../slideLayouts/slideLayout93.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5" Type="http://schemas.openxmlformats.org/officeDocument/2006/relationships/theme" Target="../theme/theme8.xml"/><Relationship Id="rId24" Type="http://schemas.openxmlformats.org/officeDocument/2006/relationships/tags" Target="../tags/tag1160.xml"/><Relationship Id="rId23" Type="http://schemas.openxmlformats.org/officeDocument/2006/relationships/tags" Target="../tags/tag1159.xml"/><Relationship Id="rId22" Type="http://schemas.openxmlformats.org/officeDocument/2006/relationships/tags" Target="../tags/tag1158.xml"/><Relationship Id="rId21" Type="http://schemas.openxmlformats.org/officeDocument/2006/relationships/tags" Target="../tags/tag1157.xml"/><Relationship Id="rId20" Type="http://schemas.openxmlformats.org/officeDocument/2006/relationships/tags" Target="../tags/tag1156.xml"/><Relationship Id="rId2" Type="http://schemas.openxmlformats.org/officeDocument/2006/relationships/slideLayout" Target="../slideLayouts/slideLayout112.xml"/><Relationship Id="rId19" Type="http://schemas.openxmlformats.org/officeDocument/2006/relationships/tags" Target="../tags/tag1155.xml"/><Relationship Id="rId18" Type="http://schemas.openxmlformats.org/officeDocument/2006/relationships/slideLayout" Target="../slideLayouts/slideLayout128.xml"/><Relationship Id="rId17" Type="http://schemas.openxmlformats.org/officeDocument/2006/relationships/slideLayout" Target="../slideLayouts/slideLayout127.xml"/><Relationship Id="rId16" Type="http://schemas.openxmlformats.org/officeDocument/2006/relationships/slideLayout" Target="../slideLayouts/slideLayout126.xml"/><Relationship Id="rId15" Type="http://schemas.openxmlformats.org/officeDocument/2006/relationships/slideLayout" Target="../slideLayouts/slideLayout125.xml"/><Relationship Id="rId14" Type="http://schemas.openxmlformats.org/officeDocument/2006/relationships/slideLayout" Target="../slideLayouts/slideLayout124.xml"/><Relationship Id="rId13" Type="http://schemas.openxmlformats.org/officeDocument/2006/relationships/slideLayout" Target="../slideLayouts/slideLayout123.xml"/><Relationship Id="rId12" Type="http://schemas.openxmlformats.org/officeDocument/2006/relationships/slideLayout" Target="../slideLayouts/slideLayout122.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 id="2147483667" r:id="rId16"/>
    <p:sldLayoutId id="2147483668" r:id="rId17"/>
    <p:sldLayoutId id="2147483669"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 id="2147483744" r:id="rId17"/>
    <p:sldLayoutId id="2147483745"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 id="2147483760" r:id="rId14"/>
    <p:sldLayoutId id="2147483761" r:id="rId15"/>
    <p:sldLayoutId id="2147483762" r:id="rId16"/>
    <p:sldLayoutId id="2147483763" r:id="rId17"/>
    <p:sldLayoutId id="2147483764"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 id="2147483780" r:id="rId15"/>
    <p:sldLayoutId id="2147483781" r:id="rId16"/>
    <p:sldLayoutId id="2147483782" r:id="rId17"/>
    <p:sldLayoutId id="2147483783"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11.xml"/><Relationship Id="rId7" Type="http://schemas.openxmlformats.org/officeDocument/2006/relationships/tags" Target="../tags/tag1163.xml"/><Relationship Id="rId6" Type="http://schemas.openxmlformats.org/officeDocument/2006/relationships/tags" Target="../tags/tag1162.xml"/><Relationship Id="rId5" Type="http://schemas.openxmlformats.org/officeDocument/2006/relationships/tags" Target="../tags/tag1161.xml"/><Relationship Id="rId4" Type="http://schemas.openxmlformats.org/officeDocument/2006/relationships/image" Target="../media/image15.svg"/><Relationship Id="rId3" Type="http://schemas.openxmlformats.org/officeDocument/2006/relationships/image" Target="../media/image14.png"/><Relationship Id="rId2" Type="http://schemas.openxmlformats.org/officeDocument/2006/relationships/image" Target="../media/image13.svg"/><Relationship Id="rId1" Type="http://schemas.openxmlformats.org/officeDocument/2006/relationships/image" Target="../media/image12.png"/></Relationships>
</file>

<file path=ppt/slides/_rels/slide10.xml.rels><?xml version="1.0" encoding="UTF-8" standalone="yes"?>
<Relationships xmlns="http://schemas.openxmlformats.org/package/2006/relationships"><Relationship Id="rId9" Type="http://schemas.openxmlformats.org/officeDocument/2006/relationships/tags" Target="../tags/tag1211.xml"/><Relationship Id="rId8" Type="http://schemas.openxmlformats.org/officeDocument/2006/relationships/tags" Target="../tags/tag1210.xml"/><Relationship Id="rId7" Type="http://schemas.openxmlformats.org/officeDocument/2006/relationships/tags" Target="../tags/tag1209.xml"/><Relationship Id="rId6" Type="http://schemas.openxmlformats.org/officeDocument/2006/relationships/image" Target="../media/image6.png"/><Relationship Id="rId5" Type="http://schemas.openxmlformats.org/officeDocument/2006/relationships/tags" Target="../tags/tag1208.xml"/><Relationship Id="rId4" Type="http://schemas.openxmlformats.org/officeDocument/2006/relationships/image" Target="../media/image5.png"/><Relationship Id="rId3" Type="http://schemas.openxmlformats.org/officeDocument/2006/relationships/tags" Target="../tags/tag1207.xml"/><Relationship Id="rId23" Type="http://schemas.openxmlformats.org/officeDocument/2006/relationships/notesSlide" Target="../notesSlides/notesSlide9.xml"/><Relationship Id="rId22" Type="http://schemas.openxmlformats.org/officeDocument/2006/relationships/slideLayout" Target="../slideLayouts/slideLayout9.xml"/><Relationship Id="rId21" Type="http://schemas.openxmlformats.org/officeDocument/2006/relationships/tags" Target="../tags/tag1223.xml"/><Relationship Id="rId20" Type="http://schemas.openxmlformats.org/officeDocument/2006/relationships/tags" Target="../tags/tag1222.xml"/><Relationship Id="rId2" Type="http://schemas.openxmlformats.org/officeDocument/2006/relationships/tags" Target="../tags/tag1206.xml"/><Relationship Id="rId19" Type="http://schemas.openxmlformats.org/officeDocument/2006/relationships/tags" Target="../tags/tag1221.xml"/><Relationship Id="rId18" Type="http://schemas.openxmlformats.org/officeDocument/2006/relationships/tags" Target="../tags/tag1220.xml"/><Relationship Id="rId17" Type="http://schemas.openxmlformats.org/officeDocument/2006/relationships/tags" Target="../tags/tag1219.xml"/><Relationship Id="rId16" Type="http://schemas.openxmlformats.org/officeDocument/2006/relationships/tags" Target="../tags/tag1218.xml"/><Relationship Id="rId15" Type="http://schemas.openxmlformats.org/officeDocument/2006/relationships/tags" Target="../tags/tag1217.xml"/><Relationship Id="rId14" Type="http://schemas.openxmlformats.org/officeDocument/2006/relationships/tags" Target="../tags/tag1216.xml"/><Relationship Id="rId13" Type="http://schemas.openxmlformats.org/officeDocument/2006/relationships/tags" Target="../tags/tag1215.xml"/><Relationship Id="rId12" Type="http://schemas.openxmlformats.org/officeDocument/2006/relationships/tags" Target="../tags/tag1214.xml"/><Relationship Id="rId11" Type="http://schemas.openxmlformats.org/officeDocument/2006/relationships/tags" Target="../tags/tag1213.xml"/><Relationship Id="rId10" Type="http://schemas.openxmlformats.org/officeDocument/2006/relationships/tags" Target="../tags/tag121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9" Type="http://schemas.openxmlformats.org/officeDocument/2006/relationships/tags" Target="../tags/tag1229.xml"/><Relationship Id="rId8" Type="http://schemas.openxmlformats.org/officeDocument/2006/relationships/tags" Target="../tags/tag1228.xml"/><Relationship Id="rId7" Type="http://schemas.openxmlformats.org/officeDocument/2006/relationships/tags" Target="../tags/tag1227.xml"/><Relationship Id="rId6" Type="http://schemas.openxmlformats.org/officeDocument/2006/relationships/image" Target="../media/image6.png"/><Relationship Id="rId5" Type="http://schemas.openxmlformats.org/officeDocument/2006/relationships/tags" Target="../tags/tag1226.xml"/><Relationship Id="rId4" Type="http://schemas.openxmlformats.org/officeDocument/2006/relationships/image" Target="../media/image5.png"/><Relationship Id="rId3" Type="http://schemas.openxmlformats.org/officeDocument/2006/relationships/tags" Target="../tags/tag1225.xml"/><Relationship Id="rId2" Type="http://schemas.openxmlformats.org/officeDocument/2006/relationships/tags" Target="../tags/tag1224.xml"/><Relationship Id="rId14" Type="http://schemas.openxmlformats.org/officeDocument/2006/relationships/notesSlide" Target="../notesSlides/notesSlide10.xml"/><Relationship Id="rId13" Type="http://schemas.openxmlformats.org/officeDocument/2006/relationships/slideLayout" Target="../slideLayouts/slideLayout9.xml"/><Relationship Id="rId12" Type="http://schemas.openxmlformats.org/officeDocument/2006/relationships/tags" Target="../tags/tag1232.xml"/><Relationship Id="rId11" Type="http://schemas.openxmlformats.org/officeDocument/2006/relationships/tags" Target="../tags/tag1231.xml"/><Relationship Id="rId10" Type="http://schemas.openxmlformats.org/officeDocument/2006/relationships/tags" Target="../tags/tag1230.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9" Type="http://schemas.openxmlformats.org/officeDocument/2006/relationships/tags" Target="../tags/tag1238.xml"/><Relationship Id="rId8" Type="http://schemas.openxmlformats.org/officeDocument/2006/relationships/tags" Target="../tags/tag1237.xml"/><Relationship Id="rId7" Type="http://schemas.openxmlformats.org/officeDocument/2006/relationships/tags" Target="../tags/tag1236.xml"/><Relationship Id="rId6" Type="http://schemas.openxmlformats.org/officeDocument/2006/relationships/image" Target="../media/image6.png"/><Relationship Id="rId5" Type="http://schemas.openxmlformats.org/officeDocument/2006/relationships/tags" Target="../tags/tag1235.xml"/><Relationship Id="rId4" Type="http://schemas.openxmlformats.org/officeDocument/2006/relationships/image" Target="../media/image5.png"/><Relationship Id="rId3" Type="http://schemas.openxmlformats.org/officeDocument/2006/relationships/tags" Target="../tags/tag1234.xml"/><Relationship Id="rId2" Type="http://schemas.openxmlformats.org/officeDocument/2006/relationships/tags" Target="../tags/tag1233.xml"/><Relationship Id="rId19" Type="http://schemas.openxmlformats.org/officeDocument/2006/relationships/notesSlide" Target="../notesSlides/notesSlide11.xml"/><Relationship Id="rId18" Type="http://schemas.openxmlformats.org/officeDocument/2006/relationships/slideLayout" Target="../slideLayouts/slideLayout9.xml"/><Relationship Id="rId17" Type="http://schemas.openxmlformats.org/officeDocument/2006/relationships/tags" Target="../tags/tag1242.xml"/><Relationship Id="rId16" Type="http://schemas.openxmlformats.org/officeDocument/2006/relationships/image" Target="../media/image19.svg"/><Relationship Id="rId15" Type="http://schemas.openxmlformats.org/officeDocument/2006/relationships/image" Target="../media/image18.jpeg"/><Relationship Id="rId14" Type="http://schemas.openxmlformats.org/officeDocument/2006/relationships/tags" Target="../tags/tag1241.xml"/><Relationship Id="rId13" Type="http://schemas.openxmlformats.org/officeDocument/2006/relationships/image" Target="../media/image17.svg"/><Relationship Id="rId12" Type="http://schemas.openxmlformats.org/officeDocument/2006/relationships/image" Target="../media/image16.jpeg"/><Relationship Id="rId11" Type="http://schemas.openxmlformats.org/officeDocument/2006/relationships/tags" Target="../tags/tag1240.xml"/><Relationship Id="rId10" Type="http://schemas.openxmlformats.org/officeDocument/2006/relationships/tags" Target="../tags/tag1239.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9" Type="http://schemas.openxmlformats.org/officeDocument/2006/relationships/tags" Target="../tags/tag1247.xml"/><Relationship Id="rId8" Type="http://schemas.openxmlformats.org/officeDocument/2006/relationships/image" Target="../media/image20.png"/><Relationship Id="rId7" Type="http://schemas.openxmlformats.org/officeDocument/2006/relationships/tags" Target="../tags/tag1246.xml"/><Relationship Id="rId6" Type="http://schemas.openxmlformats.org/officeDocument/2006/relationships/image" Target="../media/image6.png"/><Relationship Id="rId5" Type="http://schemas.openxmlformats.org/officeDocument/2006/relationships/tags" Target="../tags/tag1245.xml"/><Relationship Id="rId4" Type="http://schemas.openxmlformats.org/officeDocument/2006/relationships/image" Target="../media/image5.png"/><Relationship Id="rId3" Type="http://schemas.openxmlformats.org/officeDocument/2006/relationships/tags" Target="../tags/tag1244.xml"/><Relationship Id="rId2" Type="http://schemas.openxmlformats.org/officeDocument/2006/relationships/tags" Target="../tags/tag1243.xml"/><Relationship Id="rId11" Type="http://schemas.openxmlformats.org/officeDocument/2006/relationships/notesSlide" Target="../notesSlides/notesSlide12.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59.xml"/><Relationship Id="rId3" Type="http://schemas.openxmlformats.org/officeDocument/2006/relationships/tags" Target="../tags/tag1250.xml"/><Relationship Id="rId2" Type="http://schemas.openxmlformats.org/officeDocument/2006/relationships/tags" Target="../tags/tag1249.xml"/><Relationship Id="rId1" Type="http://schemas.openxmlformats.org/officeDocument/2006/relationships/tags" Target="../tags/tag1248.xml"/></Relationships>
</file>

<file path=ppt/slides/_rels/slide15.xml.rels><?xml version="1.0" encoding="UTF-8" standalone="yes"?>
<Relationships xmlns="http://schemas.openxmlformats.org/package/2006/relationships"><Relationship Id="rId9" Type="http://schemas.openxmlformats.org/officeDocument/2006/relationships/tags" Target="../tags/tag1256.xml"/><Relationship Id="rId8" Type="http://schemas.openxmlformats.org/officeDocument/2006/relationships/tags" Target="../tags/tag1255.xml"/><Relationship Id="rId7" Type="http://schemas.openxmlformats.org/officeDocument/2006/relationships/tags" Target="../tags/tag1254.xml"/><Relationship Id="rId6" Type="http://schemas.openxmlformats.org/officeDocument/2006/relationships/image" Target="../media/image6.png"/><Relationship Id="rId5" Type="http://schemas.openxmlformats.org/officeDocument/2006/relationships/tags" Target="../tags/tag1253.xml"/><Relationship Id="rId4" Type="http://schemas.openxmlformats.org/officeDocument/2006/relationships/image" Target="../media/image5.png"/><Relationship Id="rId3" Type="http://schemas.openxmlformats.org/officeDocument/2006/relationships/tags" Target="../tags/tag1252.xml"/><Relationship Id="rId2" Type="http://schemas.openxmlformats.org/officeDocument/2006/relationships/tags" Target="../tags/tag1251.xml"/><Relationship Id="rId12" Type="http://schemas.openxmlformats.org/officeDocument/2006/relationships/notesSlide" Target="../notesSlides/notesSlide14.xml"/><Relationship Id="rId11" Type="http://schemas.openxmlformats.org/officeDocument/2006/relationships/slideLayout" Target="../slideLayouts/slideLayout9.xml"/><Relationship Id="rId10" Type="http://schemas.openxmlformats.org/officeDocument/2006/relationships/tags" Target="../tags/tag1257.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9" Type="http://schemas.openxmlformats.org/officeDocument/2006/relationships/image" Target="../media/image21.jpeg"/><Relationship Id="rId8" Type="http://schemas.openxmlformats.org/officeDocument/2006/relationships/tags" Target="../tags/tag1262.xml"/><Relationship Id="rId7" Type="http://schemas.openxmlformats.org/officeDocument/2006/relationships/tags" Target="../tags/tag1261.xml"/><Relationship Id="rId6" Type="http://schemas.openxmlformats.org/officeDocument/2006/relationships/image" Target="../media/image6.png"/><Relationship Id="rId5" Type="http://schemas.openxmlformats.org/officeDocument/2006/relationships/tags" Target="../tags/tag1260.xml"/><Relationship Id="rId4" Type="http://schemas.openxmlformats.org/officeDocument/2006/relationships/image" Target="../media/image5.png"/><Relationship Id="rId3" Type="http://schemas.openxmlformats.org/officeDocument/2006/relationships/tags" Target="../tags/tag1259.xml"/><Relationship Id="rId2" Type="http://schemas.openxmlformats.org/officeDocument/2006/relationships/tags" Target="../tags/tag1258.xml"/><Relationship Id="rId12" Type="http://schemas.openxmlformats.org/officeDocument/2006/relationships/notesSlide" Target="../notesSlides/notesSlide15.xml"/><Relationship Id="rId11" Type="http://schemas.openxmlformats.org/officeDocument/2006/relationships/slideLayout" Target="../slideLayouts/slideLayout9.xml"/><Relationship Id="rId10" Type="http://schemas.openxmlformats.org/officeDocument/2006/relationships/tags" Target="../tags/tag1263.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9" Type="http://schemas.openxmlformats.org/officeDocument/2006/relationships/tags" Target="../tags/tag1269.xml"/><Relationship Id="rId8" Type="http://schemas.openxmlformats.org/officeDocument/2006/relationships/tags" Target="../tags/tag1268.xml"/><Relationship Id="rId7" Type="http://schemas.openxmlformats.org/officeDocument/2006/relationships/tags" Target="../tags/tag1267.xml"/><Relationship Id="rId6" Type="http://schemas.openxmlformats.org/officeDocument/2006/relationships/image" Target="../media/image6.png"/><Relationship Id="rId5" Type="http://schemas.openxmlformats.org/officeDocument/2006/relationships/tags" Target="../tags/tag1266.xml"/><Relationship Id="rId4" Type="http://schemas.openxmlformats.org/officeDocument/2006/relationships/image" Target="../media/image5.png"/><Relationship Id="rId3" Type="http://schemas.openxmlformats.org/officeDocument/2006/relationships/tags" Target="../tags/tag1265.xml"/><Relationship Id="rId21" Type="http://schemas.openxmlformats.org/officeDocument/2006/relationships/notesSlide" Target="../notesSlides/notesSlide16.xml"/><Relationship Id="rId20" Type="http://schemas.openxmlformats.org/officeDocument/2006/relationships/slideLayout" Target="../slideLayouts/slideLayout9.xml"/><Relationship Id="rId2" Type="http://schemas.openxmlformats.org/officeDocument/2006/relationships/tags" Target="../tags/tag1264.xml"/><Relationship Id="rId19" Type="http://schemas.openxmlformats.org/officeDocument/2006/relationships/tags" Target="../tags/tag1277.xml"/><Relationship Id="rId18" Type="http://schemas.openxmlformats.org/officeDocument/2006/relationships/tags" Target="../tags/tag1276.xml"/><Relationship Id="rId17" Type="http://schemas.openxmlformats.org/officeDocument/2006/relationships/tags" Target="../tags/tag1275.xml"/><Relationship Id="rId16" Type="http://schemas.openxmlformats.org/officeDocument/2006/relationships/tags" Target="../tags/tag1274.xml"/><Relationship Id="rId15" Type="http://schemas.openxmlformats.org/officeDocument/2006/relationships/tags" Target="../tags/tag1273.xml"/><Relationship Id="rId14" Type="http://schemas.openxmlformats.org/officeDocument/2006/relationships/tags" Target="../tags/tag1272.xml"/><Relationship Id="rId13" Type="http://schemas.openxmlformats.org/officeDocument/2006/relationships/image" Target="../media/image23.svg"/><Relationship Id="rId12" Type="http://schemas.openxmlformats.org/officeDocument/2006/relationships/image" Target="../media/image22.jpeg"/><Relationship Id="rId11" Type="http://schemas.openxmlformats.org/officeDocument/2006/relationships/tags" Target="../tags/tag1271.xml"/><Relationship Id="rId10" Type="http://schemas.openxmlformats.org/officeDocument/2006/relationships/tags" Target="../tags/tag1270.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9" Type="http://schemas.openxmlformats.org/officeDocument/2006/relationships/tags" Target="../tags/tag1283.xml"/><Relationship Id="rId8" Type="http://schemas.openxmlformats.org/officeDocument/2006/relationships/tags" Target="../tags/tag1282.xml"/><Relationship Id="rId7" Type="http://schemas.openxmlformats.org/officeDocument/2006/relationships/tags" Target="../tags/tag1281.xml"/><Relationship Id="rId6" Type="http://schemas.openxmlformats.org/officeDocument/2006/relationships/image" Target="../media/image6.png"/><Relationship Id="rId5" Type="http://schemas.openxmlformats.org/officeDocument/2006/relationships/tags" Target="../tags/tag1280.xml"/><Relationship Id="rId4" Type="http://schemas.openxmlformats.org/officeDocument/2006/relationships/image" Target="../media/image5.png"/><Relationship Id="rId3" Type="http://schemas.openxmlformats.org/officeDocument/2006/relationships/tags" Target="../tags/tag1279.xml"/><Relationship Id="rId2" Type="http://schemas.openxmlformats.org/officeDocument/2006/relationships/tags" Target="../tags/tag1278.xml"/><Relationship Id="rId14" Type="http://schemas.openxmlformats.org/officeDocument/2006/relationships/notesSlide" Target="../notesSlides/notesSlide17.xml"/><Relationship Id="rId13" Type="http://schemas.openxmlformats.org/officeDocument/2006/relationships/slideLayout" Target="../slideLayouts/slideLayout9.xml"/><Relationship Id="rId12" Type="http://schemas.openxmlformats.org/officeDocument/2006/relationships/tags" Target="../tags/tag1286.xml"/><Relationship Id="rId11" Type="http://schemas.openxmlformats.org/officeDocument/2006/relationships/tags" Target="../tags/tag1285.xml"/><Relationship Id="rId10" Type="http://schemas.openxmlformats.org/officeDocument/2006/relationships/tags" Target="../tags/tag1284.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4.jpeg"/><Relationship Id="rId7" Type="http://schemas.openxmlformats.org/officeDocument/2006/relationships/tags" Target="../tags/tag1290.xml"/><Relationship Id="rId6" Type="http://schemas.openxmlformats.org/officeDocument/2006/relationships/image" Target="../media/image6.png"/><Relationship Id="rId5" Type="http://schemas.openxmlformats.org/officeDocument/2006/relationships/tags" Target="../tags/tag1289.xml"/><Relationship Id="rId4" Type="http://schemas.openxmlformats.org/officeDocument/2006/relationships/image" Target="../media/image5.png"/><Relationship Id="rId3" Type="http://schemas.openxmlformats.org/officeDocument/2006/relationships/tags" Target="../tags/tag1288.xml"/><Relationship Id="rId2" Type="http://schemas.openxmlformats.org/officeDocument/2006/relationships/tags" Target="../tags/tag1287.xml"/><Relationship Id="rId13" Type="http://schemas.openxmlformats.org/officeDocument/2006/relationships/notesSlide" Target="../notesSlides/notesSlide18.xml"/><Relationship Id="rId12" Type="http://schemas.openxmlformats.org/officeDocument/2006/relationships/slideLayout" Target="../slideLayouts/slideLayout9.xml"/><Relationship Id="rId11" Type="http://schemas.openxmlformats.org/officeDocument/2006/relationships/tags" Target="../tags/tag1292.xml"/><Relationship Id="rId10" Type="http://schemas.openxmlformats.org/officeDocument/2006/relationships/tags" Target="../tags/tag1291.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95.xml"/><Relationship Id="rId2" Type="http://schemas.openxmlformats.org/officeDocument/2006/relationships/tags" Target="../tags/tag1165.xml"/><Relationship Id="rId1" Type="http://schemas.openxmlformats.org/officeDocument/2006/relationships/tags" Target="../tags/tag1164.xml"/></Relationships>
</file>

<file path=ppt/slides/_rels/slide20.xml.rels><?xml version="1.0" encoding="UTF-8" standalone="yes"?>
<Relationships xmlns="http://schemas.openxmlformats.org/package/2006/relationships"><Relationship Id="rId9" Type="http://schemas.openxmlformats.org/officeDocument/2006/relationships/tags" Target="../tags/tag1298.xml"/><Relationship Id="rId8" Type="http://schemas.openxmlformats.org/officeDocument/2006/relationships/tags" Target="../tags/tag1297.xml"/><Relationship Id="rId7" Type="http://schemas.openxmlformats.org/officeDocument/2006/relationships/tags" Target="../tags/tag1296.xml"/><Relationship Id="rId6" Type="http://schemas.openxmlformats.org/officeDocument/2006/relationships/image" Target="../media/image6.png"/><Relationship Id="rId5" Type="http://schemas.openxmlformats.org/officeDocument/2006/relationships/tags" Target="../tags/tag1295.xml"/><Relationship Id="rId4" Type="http://schemas.openxmlformats.org/officeDocument/2006/relationships/image" Target="../media/image5.png"/><Relationship Id="rId3" Type="http://schemas.openxmlformats.org/officeDocument/2006/relationships/tags" Target="../tags/tag1294.xml"/><Relationship Id="rId24" Type="http://schemas.openxmlformats.org/officeDocument/2006/relationships/notesSlide" Target="../notesSlides/notesSlide19.xml"/><Relationship Id="rId23" Type="http://schemas.openxmlformats.org/officeDocument/2006/relationships/slideLayout" Target="../slideLayouts/slideLayout9.xml"/><Relationship Id="rId22" Type="http://schemas.openxmlformats.org/officeDocument/2006/relationships/tags" Target="../tags/tag1307.xml"/><Relationship Id="rId21" Type="http://schemas.openxmlformats.org/officeDocument/2006/relationships/image" Target="../media/image29.svg"/><Relationship Id="rId20" Type="http://schemas.openxmlformats.org/officeDocument/2006/relationships/image" Target="../media/image28.jpeg"/><Relationship Id="rId2" Type="http://schemas.openxmlformats.org/officeDocument/2006/relationships/tags" Target="../tags/tag1293.xml"/><Relationship Id="rId19" Type="http://schemas.openxmlformats.org/officeDocument/2006/relationships/tags" Target="../tags/tag1306.xml"/><Relationship Id="rId18" Type="http://schemas.openxmlformats.org/officeDocument/2006/relationships/tags" Target="../tags/tag1305.xml"/><Relationship Id="rId17" Type="http://schemas.openxmlformats.org/officeDocument/2006/relationships/tags" Target="../tags/tag1304.xml"/><Relationship Id="rId16" Type="http://schemas.openxmlformats.org/officeDocument/2006/relationships/tags" Target="../tags/tag1303.xml"/><Relationship Id="rId15" Type="http://schemas.openxmlformats.org/officeDocument/2006/relationships/tags" Target="../tags/tag1302.xml"/><Relationship Id="rId14" Type="http://schemas.openxmlformats.org/officeDocument/2006/relationships/image" Target="../media/image27.svg"/><Relationship Id="rId13" Type="http://schemas.openxmlformats.org/officeDocument/2006/relationships/image" Target="../media/image26.jpeg"/><Relationship Id="rId12" Type="http://schemas.openxmlformats.org/officeDocument/2006/relationships/tags" Target="../tags/tag1301.xml"/><Relationship Id="rId11" Type="http://schemas.openxmlformats.org/officeDocument/2006/relationships/tags" Target="../tags/tag1300.xml"/><Relationship Id="rId10" Type="http://schemas.openxmlformats.org/officeDocument/2006/relationships/tags" Target="../tags/tag1299.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312.xml"/><Relationship Id="rId7" Type="http://schemas.openxmlformats.org/officeDocument/2006/relationships/tags" Target="../tags/tag1311.xml"/><Relationship Id="rId6" Type="http://schemas.openxmlformats.org/officeDocument/2006/relationships/image" Target="../media/image6.png"/><Relationship Id="rId5" Type="http://schemas.openxmlformats.org/officeDocument/2006/relationships/tags" Target="../tags/tag1310.xml"/><Relationship Id="rId4" Type="http://schemas.openxmlformats.org/officeDocument/2006/relationships/image" Target="../media/image5.png"/><Relationship Id="rId3" Type="http://schemas.openxmlformats.org/officeDocument/2006/relationships/tags" Target="../tags/tag1309.xml"/><Relationship Id="rId2" Type="http://schemas.openxmlformats.org/officeDocument/2006/relationships/tags" Target="../tags/tag1308.xml"/><Relationship Id="rId10" Type="http://schemas.openxmlformats.org/officeDocument/2006/relationships/notesSlide" Target="../notesSlides/notesSlide20.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7.xml"/><Relationship Id="rId3" Type="http://schemas.openxmlformats.org/officeDocument/2006/relationships/tags" Target="../tags/tag1315.xml"/><Relationship Id="rId2" Type="http://schemas.openxmlformats.org/officeDocument/2006/relationships/tags" Target="../tags/tag1314.xml"/><Relationship Id="rId1" Type="http://schemas.openxmlformats.org/officeDocument/2006/relationships/tags" Target="../tags/tag1313.xml"/></Relationships>
</file>

<file path=ppt/slides/_rels/slide23.xml.rels><?xml version="1.0" encoding="UTF-8" standalone="yes"?>
<Relationships xmlns="http://schemas.openxmlformats.org/package/2006/relationships"><Relationship Id="rId9" Type="http://schemas.openxmlformats.org/officeDocument/2006/relationships/tags" Target="../tags/tag1321.xml"/><Relationship Id="rId8" Type="http://schemas.openxmlformats.org/officeDocument/2006/relationships/tags" Target="../tags/tag1320.xml"/><Relationship Id="rId7" Type="http://schemas.openxmlformats.org/officeDocument/2006/relationships/tags" Target="../tags/tag1319.xml"/><Relationship Id="rId6" Type="http://schemas.openxmlformats.org/officeDocument/2006/relationships/image" Target="../media/image6.png"/><Relationship Id="rId5" Type="http://schemas.openxmlformats.org/officeDocument/2006/relationships/tags" Target="../tags/tag1318.xml"/><Relationship Id="rId4" Type="http://schemas.openxmlformats.org/officeDocument/2006/relationships/image" Target="../media/image5.png"/><Relationship Id="rId3" Type="http://schemas.openxmlformats.org/officeDocument/2006/relationships/tags" Target="../tags/tag1317.xml"/><Relationship Id="rId2" Type="http://schemas.openxmlformats.org/officeDocument/2006/relationships/tags" Target="../tags/tag1316.xml"/><Relationship Id="rId11" Type="http://schemas.openxmlformats.org/officeDocument/2006/relationships/notesSlide" Target="../notesSlides/notesSlide22.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326.xml"/><Relationship Id="rId7" Type="http://schemas.openxmlformats.org/officeDocument/2006/relationships/tags" Target="../tags/tag1325.xml"/><Relationship Id="rId6" Type="http://schemas.openxmlformats.org/officeDocument/2006/relationships/image" Target="../media/image6.png"/><Relationship Id="rId5" Type="http://schemas.openxmlformats.org/officeDocument/2006/relationships/tags" Target="../tags/tag1324.xml"/><Relationship Id="rId4" Type="http://schemas.openxmlformats.org/officeDocument/2006/relationships/image" Target="../media/image5.png"/><Relationship Id="rId3" Type="http://schemas.openxmlformats.org/officeDocument/2006/relationships/tags" Target="../tags/tag1323.xml"/><Relationship Id="rId2" Type="http://schemas.openxmlformats.org/officeDocument/2006/relationships/tags" Target="../tags/tag1322.xml"/><Relationship Id="rId10" Type="http://schemas.openxmlformats.org/officeDocument/2006/relationships/notesSlide" Target="../notesSlides/notesSlide23.xml"/><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9" Type="http://schemas.openxmlformats.org/officeDocument/2006/relationships/image" Target="../media/image30.png"/><Relationship Id="rId8" Type="http://schemas.openxmlformats.org/officeDocument/2006/relationships/tags" Target="../tags/tag1331.xml"/><Relationship Id="rId7" Type="http://schemas.openxmlformats.org/officeDocument/2006/relationships/tags" Target="../tags/tag1330.xml"/><Relationship Id="rId6" Type="http://schemas.openxmlformats.org/officeDocument/2006/relationships/image" Target="../media/image6.png"/><Relationship Id="rId5" Type="http://schemas.openxmlformats.org/officeDocument/2006/relationships/tags" Target="../tags/tag1329.xml"/><Relationship Id="rId4" Type="http://schemas.openxmlformats.org/officeDocument/2006/relationships/image" Target="../media/image5.png"/><Relationship Id="rId3" Type="http://schemas.openxmlformats.org/officeDocument/2006/relationships/tags" Target="../tags/tag1328.xml"/><Relationship Id="rId2" Type="http://schemas.openxmlformats.org/officeDocument/2006/relationships/tags" Target="../tags/tag1327.xml"/><Relationship Id="rId12" Type="http://schemas.openxmlformats.org/officeDocument/2006/relationships/notesSlide" Target="../notesSlides/notesSlide24.xml"/><Relationship Id="rId11" Type="http://schemas.openxmlformats.org/officeDocument/2006/relationships/slideLayout" Target="../slideLayouts/slideLayout9.xml"/><Relationship Id="rId10" Type="http://schemas.openxmlformats.org/officeDocument/2006/relationships/tags" Target="../tags/tag1332.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9" Type="http://schemas.openxmlformats.org/officeDocument/2006/relationships/tags" Target="../tags/tag1338.xml"/><Relationship Id="rId8" Type="http://schemas.openxmlformats.org/officeDocument/2006/relationships/tags" Target="../tags/tag1337.xml"/><Relationship Id="rId7" Type="http://schemas.openxmlformats.org/officeDocument/2006/relationships/image" Target="../media/image33.jpeg"/><Relationship Id="rId6" Type="http://schemas.openxmlformats.org/officeDocument/2006/relationships/tags" Target="../tags/tag1336.xml"/><Relationship Id="rId5" Type="http://schemas.openxmlformats.org/officeDocument/2006/relationships/image" Target="../media/image32.jpeg"/><Relationship Id="rId4" Type="http://schemas.openxmlformats.org/officeDocument/2006/relationships/tags" Target="../tags/tag1335.xml"/><Relationship Id="rId3" Type="http://schemas.openxmlformats.org/officeDocument/2006/relationships/image" Target="../media/image31.jpeg"/><Relationship Id="rId2" Type="http://schemas.openxmlformats.org/officeDocument/2006/relationships/tags" Target="../tags/tag1334.xml"/><Relationship Id="rId18" Type="http://schemas.openxmlformats.org/officeDocument/2006/relationships/slideLayout" Target="../slideLayouts/slideLayout14.xml"/><Relationship Id="rId17" Type="http://schemas.openxmlformats.org/officeDocument/2006/relationships/tags" Target="../tags/tag1346.xml"/><Relationship Id="rId16" Type="http://schemas.openxmlformats.org/officeDocument/2006/relationships/tags" Target="../tags/tag1345.xml"/><Relationship Id="rId15" Type="http://schemas.openxmlformats.org/officeDocument/2006/relationships/tags" Target="../tags/tag1344.xml"/><Relationship Id="rId14" Type="http://schemas.openxmlformats.org/officeDocument/2006/relationships/tags" Target="../tags/tag1343.xml"/><Relationship Id="rId13" Type="http://schemas.openxmlformats.org/officeDocument/2006/relationships/tags" Target="../tags/tag1342.xml"/><Relationship Id="rId12" Type="http://schemas.openxmlformats.org/officeDocument/2006/relationships/tags" Target="../tags/tag1341.xml"/><Relationship Id="rId11" Type="http://schemas.openxmlformats.org/officeDocument/2006/relationships/tags" Target="../tags/tag1340.xml"/><Relationship Id="rId10" Type="http://schemas.openxmlformats.org/officeDocument/2006/relationships/tags" Target="../tags/tag1339.xml"/><Relationship Id="rId1" Type="http://schemas.openxmlformats.org/officeDocument/2006/relationships/tags" Target="../tags/tag1333.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350.xml"/><Relationship Id="rId7" Type="http://schemas.openxmlformats.org/officeDocument/2006/relationships/image" Target="../media/image34.jpeg"/><Relationship Id="rId6" Type="http://schemas.openxmlformats.org/officeDocument/2006/relationships/image" Target="../media/image6.png"/><Relationship Id="rId5" Type="http://schemas.openxmlformats.org/officeDocument/2006/relationships/tags" Target="../tags/tag1349.xml"/><Relationship Id="rId4" Type="http://schemas.openxmlformats.org/officeDocument/2006/relationships/image" Target="../media/image5.png"/><Relationship Id="rId3" Type="http://schemas.openxmlformats.org/officeDocument/2006/relationships/tags" Target="../tags/tag1348.xml"/><Relationship Id="rId2" Type="http://schemas.openxmlformats.org/officeDocument/2006/relationships/tags" Target="../tags/tag1347.xml"/><Relationship Id="rId10" Type="http://schemas.openxmlformats.org/officeDocument/2006/relationships/notesSlide" Target="../notesSlides/notesSlide25.xml"/><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26.xml"/><Relationship Id="rId8" Type="http://schemas.openxmlformats.org/officeDocument/2006/relationships/slideLayout" Target="../slideLayouts/slideLayout9.xml"/><Relationship Id="rId7" Type="http://schemas.openxmlformats.org/officeDocument/2006/relationships/tags" Target="../tags/tag1354.xml"/><Relationship Id="rId6" Type="http://schemas.openxmlformats.org/officeDocument/2006/relationships/image" Target="../media/image6.png"/><Relationship Id="rId5" Type="http://schemas.openxmlformats.org/officeDocument/2006/relationships/tags" Target="../tags/tag1353.xml"/><Relationship Id="rId4" Type="http://schemas.openxmlformats.org/officeDocument/2006/relationships/image" Target="../media/image5.png"/><Relationship Id="rId3" Type="http://schemas.openxmlformats.org/officeDocument/2006/relationships/tags" Target="../tags/tag1352.xml"/><Relationship Id="rId2" Type="http://schemas.openxmlformats.org/officeDocument/2006/relationships/tags" Target="../tags/tag1351.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9" Type="http://schemas.openxmlformats.org/officeDocument/2006/relationships/tags" Target="../tags/tag1360.xml"/><Relationship Id="rId8" Type="http://schemas.openxmlformats.org/officeDocument/2006/relationships/tags" Target="../tags/tag1359.xml"/><Relationship Id="rId7" Type="http://schemas.openxmlformats.org/officeDocument/2006/relationships/tags" Target="../tags/tag1358.xml"/><Relationship Id="rId6" Type="http://schemas.openxmlformats.org/officeDocument/2006/relationships/image" Target="../media/image6.png"/><Relationship Id="rId5" Type="http://schemas.openxmlformats.org/officeDocument/2006/relationships/tags" Target="../tags/tag1357.xml"/><Relationship Id="rId4" Type="http://schemas.openxmlformats.org/officeDocument/2006/relationships/image" Target="../media/image5.png"/><Relationship Id="rId3" Type="http://schemas.openxmlformats.org/officeDocument/2006/relationships/tags" Target="../tags/tag1356.xml"/><Relationship Id="rId2" Type="http://schemas.openxmlformats.org/officeDocument/2006/relationships/tags" Target="../tags/tag1355.xml"/><Relationship Id="rId15" Type="http://schemas.openxmlformats.org/officeDocument/2006/relationships/notesSlide" Target="../notesSlides/notesSlide27.xml"/><Relationship Id="rId14" Type="http://schemas.openxmlformats.org/officeDocument/2006/relationships/slideLayout" Target="../slideLayouts/slideLayout9.xml"/><Relationship Id="rId13" Type="http://schemas.openxmlformats.org/officeDocument/2006/relationships/tags" Target="../tags/tag1364.xml"/><Relationship Id="rId12" Type="http://schemas.openxmlformats.org/officeDocument/2006/relationships/tags" Target="../tags/tag1363.xml"/><Relationship Id="rId11" Type="http://schemas.openxmlformats.org/officeDocument/2006/relationships/tags" Target="../tags/tag1362.xml"/><Relationship Id="rId10" Type="http://schemas.openxmlformats.org/officeDocument/2006/relationships/tags" Target="../tags/tag1361.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16.xml"/><Relationship Id="rId3" Type="http://schemas.openxmlformats.org/officeDocument/2006/relationships/tags" Target="../tags/tag1168.xml"/><Relationship Id="rId2" Type="http://schemas.openxmlformats.org/officeDocument/2006/relationships/tags" Target="../tags/tag1167.xml"/><Relationship Id="rId1" Type="http://schemas.openxmlformats.org/officeDocument/2006/relationships/tags" Target="../tags/tag1166.xml"/></Relationships>
</file>

<file path=ppt/slides/_rels/slide30.xml.rels><?xml version="1.0" encoding="UTF-8" standalone="yes"?>
<Relationships xmlns="http://schemas.openxmlformats.org/package/2006/relationships"><Relationship Id="rId9" Type="http://schemas.openxmlformats.org/officeDocument/2006/relationships/notesSlide" Target="../notesSlides/notesSlide28.xml"/><Relationship Id="rId8" Type="http://schemas.openxmlformats.org/officeDocument/2006/relationships/slideLayout" Target="../slideLayouts/slideLayout9.xml"/><Relationship Id="rId7" Type="http://schemas.openxmlformats.org/officeDocument/2006/relationships/tags" Target="../tags/tag1368.xml"/><Relationship Id="rId6" Type="http://schemas.openxmlformats.org/officeDocument/2006/relationships/image" Target="../media/image6.png"/><Relationship Id="rId5" Type="http://schemas.openxmlformats.org/officeDocument/2006/relationships/tags" Target="../tags/tag1367.xml"/><Relationship Id="rId4" Type="http://schemas.openxmlformats.org/officeDocument/2006/relationships/image" Target="../media/image5.png"/><Relationship Id="rId3" Type="http://schemas.openxmlformats.org/officeDocument/2006/relationships/tags" Target="../tags/tag1366.xml"/><Relationship Id="rId2" Type="http://schemas.openxmlformats.org/officeDocument/2006/relationships/tags" Target="../tags/tag1365.xml"/><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9" Type="http://schemas.openxmlformats.org/officeDocument/2006/relationships/tags" Target="../tags/tag1374.xml"/><Relationship Id="rId8" Type="http://schemas.openxmlformats.org/officeDocument/2006/relationships/tags" Target="../tags/tag1373.xml"/><Relationship Id="rId7" Type="http://schemas.openxmlformats.org/officeDocument/2006/relationships/tags" Target="../tags/tag1372.xml"/><Relationship Id="rId6" Type="http://schemas.openxmlformats.org/officeDocument/2006/relationships/image" Target="../media/image6.png"/><Relationship Id="rId5" Type="http://schemas.openxmlformats.org/officeDocument/2006/relationships/tags" Target="../tags/tag1371.xml"/><Relationship Id="rId4" Type="http://schemas.openxmlformats.org/officeDocument/2006/relationships/image" Target="../media/image5.png"/><Relationship Id="rId3" Type="http://schemas.openxmlformats.org/officeDocument/2006/relationships/tags" Target="../tags/tag1370.xml"/><Relationship Id="rId2" Type="http://schemas.openxmlformats.org/officeDocument/2006/relationships/tags" Target="../tags/tag1369.xml"/><Relationship Id="rId17" Type="http://schemas.openxmlformats.org/officeDocument/2006/relationships/notesSlide" Target="../notesSlides/notesSlide29.xml"/><Relationship Id="rId16" Type="http://schemas.openxmlformats.org/officeDocument/2006/relationships/slideLayout" Target="../slideLayouts/slideLayout9.xml"/><Relationship Id="rId15" Type="http://schemas.openxmlformats.org/officeDocument/2006/relationships/tags" Target="../tags/tag1380.xml"/><Relationship Id="rId14" Type="http://schemas.openxmlformats.org/officeDocument/2006/relationships/tags" Target="../tags/tag1379.xml"/><Relationship Id="rId13" Type="http://schemas.openxmlformats.org/officeDocument/2006/relationships/tags" Target="../tags/tag1378.xml"/><Relationship Id="rId12" Type="http://schemas.openxmlformats.org/officeDocument/2006/relationships/tags" Target="../tags/tag1377.xml"/><Relationship Id="rId11" Type="http://schemas.openxmlformats.org/officeDocument/2006/relationships/tags" Target="../tags/tag1376.xml"/><Relationship Id="rId10" Type="http://schemas.openxmlformats.org/officeDocument/2006/relationships/tags" Target="../tags/tag1375.xml"/><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9" Type="http://schemas.openxmlformats.org/officeDocument/2006/relationships/tags" Target="../tags/tag1386.xml"/><Relationship Id="rId8" Type="http://schemas.openxmlformats.org/officeDocument/2006/relationships/tags" Target="../tags/tag1385.xml"/><Relationship Id="rId7" Type="http://schemas.openxmlformats.org/officeDocument/2006/relationships/tags" Target="../tags/tag1384.xml"/><Relationship Id="rId6" Type="http://schemas.openxmlformats.org/officeDocument/2006/relationships/image" Target="../media/image6.png"/><Relationship Id="rId5" Type="http://schemas.openxmlformats.org/officeDocument/2006/relationships/tags" Target="../tags/tag1383.xml"/><Relationship Id="rId4" Type="http://schemas.openxmlformats.org/officeDocument/2006/relationships/image" Target="../media/image5.png"/><Relationship Id="rId3" Type="http://schemas.openxmlformats.org/officeDocument/2006/relationships/tags" Target="../tags/tag1382.xml"/><Relationship Id="rId2" Type="http://schemas.openxmlformats.org/officeDocument/2006/relationships/tags" Target="../tags/tag1381.xml"/><Relationship Id="rId17" Type="http://schemas.openxmlformats.org/officeDocument/2006/relationships/notesSlide" Target="../notesSlides/notesSlide30.xml"/><Relationship Id="rId16" Type="http://schemas.openxmlformats.org/officeDocument/2006/relationships/slideLayout" Target="../slideLayouts/slideLayout9.xml"/><Relationship Id="rId15" Type="http://schemas.openxmlformats.org/officeDocument/2006/relationships/tags" Target="../tags/tag1392.xml"/><Relationship Id="rId14" Type="http://schemas.openxmlformats.org/officeDocument/2006/relationships/tags" Target="../tags/tag1391.xml"/><Relationship Id="rId13" Type="http://schemas.openxmlformats.org/officeDocument/2006/relationships/tags" Target="../tags/tag1390.xml"/><Relationship Id="rId12" Type="http://schemas.openxmlformats.org/officeDocument/2006/relationships/tags" Target="../tags/tag1389.xml"/><Relationship Id="rId11" Type="http://schemas.openxmlformats.org/officeDocument/2006/relationships/tags" Target="../tags/tag1388.xml"/><Relationship Id="rId10" Type="http://schemas.openxmlformats.org/officeDocument/2006/relationships/tags" Target="../tags/tag1387.xml"/><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397.xml"/><Relationship Id="rId7" Type="http://schemas.openxmlformats.org/officeDocument/2006/relationships/tags" Target="../tags/tag1396.xml"/><Relationship Id="rId6" Type="http://schemas.openxmlformats.org/officeDocument/2006/relationships/image" Target="../media/image6.png"/><Relationship Id="rId5" Type="http://schemas.openxmlformats.org/officeDocument/2006/relationships/tags" Target="../tags/tag1395.xml"/><Relationship Id="rId4" Type="http://schemas.openxmlformats.org/officeDocument/2006/relationships/image" Target="../media/image5.png"/><Relationship Id="rId3" Type="http://schemas.openxmlformats.org/officeDocument/2006/relationships/tags" Target="../tags/tag1394.xml"/><Relationship Id="rId2" Type="http://schemas.openxmlformats.org/officeDocument/2006/relationships/tags" Target="../tags/tag1393.xml"/><Relationship Id="rId10" Type="http://schemas.openxmlformats.org/officeDocument/2006/relationships/notesSlide" Target="../notesSlides/notesSlide31.xml"/><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401.xml"/><Relationship Id="rId7" Type="http://schemas.openxmlformats.org/officeDocument/2006/relationships/image" Target="../media/image35.png"/><Relationship Id="rId6" Type="http://schemas.openxmlformats.org/officeDocument/2006/relationships/image" Target="../media/image6.png"/><Relationship Id="rId5" Type="http://schemas.openxmlformats.org/officeDocument/2006/relationships/tags" Target="../tags/tag1400.xml"/><Relationship Id="rId4" Type="http://schemas.openxmlformats.org/officeDocument/2006/relationships/image" Target="../media/image5.png"/><Relationship Id="rId3" Type="http://schemas.openxmlformats.org/officeDocument/2006/relationships/tags" Target="../tags/tag1399.xml"/><Relationship Id="rId2" Type="http://schemas.openxmlformats.org/officeDocument/2006/relationships/tags" Target="../tags/tag1398.xml"/><Relationship Id="rId10" Type="http://schemas.openxmlformats.org/officeDocument/2006/relationships/notesSlide" Target="../notesSlides/notesSlide32.xml"/><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405.xml"/><Relationship Id="rId7" Type="http://schemas.openxmlformats.org/officeDocument/2006/relationships/image" Target="../media/image36.png"/><Relationship Id="rId6" Type="http://schemas.openxmlformats.org/officeDocument/2006/relationships/image" Target="../media/image6.png"/><Relationship Id="rId5" Type="http://schemas.openxmlformats.org/officeDocument/2006/relationships/tags" Target="../tags/tag1404.xml"/><Relationship Id="rId4" Type="http://schemas.openxmlformats.org/officeDocument/2006/relationships/image" Target="../media/image5.png"/><Relationship Id="rId3" Type="http://schemas.openxmlformats.org/officeDocument/2006/relationships/tags" Target="../tags/tag1403.xml"/><Relationship Id="rId2" Type="http://schemas.openxmlformats.org/officeDocument/2006/relationships/tags" Target="../tags/tag1402.xml"/><Relationship Id="rId10" Type="http://schemas.openxmlformats.org/officeDocument/2006/relationships/notesSlide" Target="../notesSlides/notesSlide33.xml"/><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121.xml"/><Relationship Id="rId4" Type="http://schemas.openxmlformats.org/officeDocument/2006/relationships/tags" Target="../tags/tag1407.xml"/><Relationship Id="rId3" Type="http://schemas.openxmlformats.org/officeDocument/2006/relationships/tags" Target="../tags/tag1406.xml"/><Relationship Id="rId2" Type="http://schemas.openxmlformats.org/officeDocument/2006/relationships/image" Target="../media/image38.png"/><Relationship Id="rId1" Type="http://schemas.openxmlformats.org/officeDocument/2006/relationships/image" Target="../media/image37.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1171.xml"/><Relationship Id="rId2" Type="http://schemas.openxmlformats.org/officeDocument/2006/relationships/tags" Target="../tags/tag1170.xml"/><Relationship Id="rId1" Type="http://schemas.openxmlformats.org/officeDocument/2006/relationships/tags" Target="../tags/tag1169.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176.xml"/><Relationship Id="rId7" Type="http://schemas.openxmlformats.org/officeDocument/2006/relationships/tags" Target="../tags/tag1175.xml"/><Relationship Id="rId6" Type="http://schemas.openxmlformats.org/officeDocument/2006/relationships/image" Target="../media/image6.png"/><Relationship Id="rId5" Type="http://schemas.openxmlformats.org/officeDocument/2006/relationships/tags" Target="../tags/tag1174.xml"/><Relationship Id="rId4" Type="http://schemas.openxmlformats.org/officeDocument/2006/relationships/image" Target="../media/image5.png"/><Relationship Id="rId3" Type="http://schemas.openxmlformats.org/officeDocument/2006/relationships/tags" Target="../tags/tag1173.xml"/><Relationship Id="rId2" Type="http://schemas.openxmlformats.org/officeDocument/2006/relationships/tags" Target="../tags/tag1172.xml"/><Relationship Id="rId10" Type="http://schemas.openxmlformats.org/officeDocument/2006/relationships/notesSlide" Target="../notesSlides/notesSlide4.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9" Type="http://schemas.openxmlformats.org/officeDocument/2006/relationships/tags" Target="../tags/tag1182.xml"/><Relationship Id="rId8" Type="http://schemas.openxmlformats.org/officeDocument/2006/relationships/tags" Target="../tags/tag1181.xml"/><Relationship Id="rId7" Type="http://schemas.openxmlformats.org/officeDocument/2006/relationships/tags" Target="../tags/tag1180.xml"/><Relationship Id="rId6" Type="http://schemas.openxmlformats.org/officeDocument/2006/relationships/image" Target="../media/image6.png"/><Relationship Id="rId5" Type="http://schemas.openxmlformats.org/officeDocument/2006/relationships/tags" Target="../tags/tag1179.xml"/><Relationship Id="rId4" Type="http://schemas.openxmlformats.org/officeDocument/2006/relationships/image" Target="../media/image5.png"/><Relationship Id="rId3" Type="http://schemas.openxmlformats.org/officeDocument/2006/relationships/tags" Target="../tags/tag1178.xml"/><Relationship Id="rId2" Type="http://schemas.openxmlformats.org/officeDocument/2006/relationships/tags" Target="../tags/tag1177.xml"/><Relationship Id="rId12" Type="http://schemas.openxmlformats.org/officeDocument/2006/relationships/notesSlide" Target="../notesSlides/notesSlide5.xml"/><Relationship Id="rId11" Type="http://schemas.openxmlformats.org/officeDocument/2006/relationships/slideLayout" Target="../slideLayouts/slideLayout9.xml"/><Relationship Id="rId10" Type="http://schemas.openxmlformats.org/officeDocument/2006/relationships/tags" Target="../tags/tag1183.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tags" Target="../tags/tag1189.xml"/><Relationship Id="rId8" Type="http://schemas.openxmlformats.org/officeDocument/2006/relationships/tags" Target="../tags/tag1188.xml"/><Relationship Id="rId7" Type="http://schemas.openxmlformats.org/officeDocument/2006/relationships/tags" Target="../tags/tag1187.xml"/><Relationship Id="rId6" Type="http://schemas.openxmlformats.org/officeDocument/2006/relationships/image" Target="../media/image6.png"/><Relationship Id="rId5" Type="http://schemas.openxmlformats.org/officeDocument/2006/relationships/tags" Target="../tags/tag1186.xml"/><Relationship Id="rId4" Type="http://schemas.openxmlformats.org/officeDocument/2006/relationships/image" Target="../media/image5.png"/><Relationship Id="rId3" Type="http://schemas.openxmlformats.org/officeDocument/2006/relationships/tags" Target="../tags/tag1185.xml"/><Relationship Id="rId2" Type="http://schemas.openxmlformats.org/officeDocument/2006/relationships/tags" Target="../tags/tag1184.xml"/><Relationship Id="rId17" Type="http://schemas.openxmlformats.org/officeDocument/2006/relationships/notesSlide" Target="../notesSlides/notesSlide6.xml"/><Relationship Id="rId16" Type="http://schemas.openxmlformats.org/officeDocument/2006/relationships/slideLayout" Target="../slideLayouts/slideLayout9.xml"/><Relationship Id="rId15" Type="http://schemas.openxmlformats.org/officeDocument/2006/relationships/tags" Target="../tags/tag1195.xml"/><Relationship Id="rId14" Type="http://schemas.openxmlformats.org/officeDocument/2006/relationships/tags" Target="../tags/tag1194.xml"/><Relationship Id="rId13" Type="http://schemas.openxmlformats.org/officeDocument/2006/relationships/tags" Target="../tags/tag1193.xml"/><Relationship Id="rId12" Type="http://schemas.openxmlformats.org/officeDocument/2006/relationships/tags" Target="../tags/tag1192.xml"/><Relationship Id="rId11" Type="http://schemas.openxmlformats.org/officeDocument/2006/relationships/tags" Target="../tags/tag1191.xml"/><Relationship Id="rId10" Type="http://schemas.openxmlformats.org/officeDocument/2006/relationships/tags" Target="../tags/tag1190.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41.xml"/><Relationship Id="rId3" Type="http://schemas.openxmlformats.org/officeDocument/2006/relationships/tags" Target="../tags/tag1198.xml"/><Relationship Id="rId2" Type="http://schemas.openxmlformats.org/officeDocument/2006/relationships/tags" Target="../tags/tag1197.xml"/><Relationship Id="rId1" Type="http://schemas.openxmlformats.org/officeDocument/2006/relationships/tags" Target="../tags/tag1196.xml"/></Relationships>
</file>

<file path=ppt/slides/_rels/slide9.xml.rels><?xml version="1.0" encoding="UTF-8" standalone="yes"?>
<Relationships xmlns="http://schemas.openxmlformats.org/package/2006/relationships"><Relationship Id="rId9" Type="http://schemas.openxmlformats.org/officeDocument/2006/relationships/tags" Target="../tags/tag1204.xml"/><Relationship Id="rId8" Type="http://schemas.openxmlformats.org/officeDocument/2006/relationships/tags" Target="../tags/tag1203.xml"/><Relationship Id="rId7" Type="http://schemas.openxmlformats.org/officeDocument/2006/relationships/tags" Target="../tags/tag1202.xml"/><Relationship Id="rId6" Type="http://schemas.openxmlformats.org/officeDocument/2006/relationships/image" Target="../media/image6.png"/><Relationship Id="rId5" Type="http://schemas.openxmlformats.org/officeDocument/2006/relationships/tags" Target="../tags/tag1201.xml"/><Relationship Id="rId4" Type="http://schemas.openxmlformats.org/officeDocument/2006/relationships/image" Target="../media/image5.png"/><Relationship Id="rId3" Type="http://schemas.openxmlformats.org/officeDocument/2006/relationships/tags" Target="../tags/tag1200.xml"/><Relationship Id="rId2" Type="http://schemas.openxmlformats.org/officeDocument/2006/relationships/tags" Target="../tags/tag1199.xml"/><Relationship Id="rId12" Type="http://schemas.openxmlformats.org/officeDocument/2006/relationships/notesSlide" Target="../notesSlides/notesSlide8.xml"/><Relationship Id="rId11" Type="http://schemas.openxmlformats.org/officeDocument/2006/relationships/slideLayout" Target="../slideLayouts/slideLayout9.xml"/><Relationship Id="rId10" Type="http://schemas.openxmlformats.org/officeDocument/2006/relationships/tags" Target="../tags/tag1205.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稻壳儿：耗崽 22"/>
          <p:cNvPicPr>
            <a:picLocks noChangeAspect="1"/>
          </p:cNvPicPr>
          <p:nvPr/>
        </p:nvPicPr>
        <p:blipFill rotWithShape="1">
          <a:blip r:embed="rId1">
            <a:extLst>
              <a:ext uri="{96DAC541-7B7A-43D3-8B79-37D633B846F1}">
                <asvg:svgBlip xmlns:asvg="http://schemas.microsoft.com/office/drawing/2016/SVG/main" r:embed="rId2"/>
              </a:ext>
            </a:extLst>
          </a:blip>
          <a:srcRect l="29933" t="18883"/>
          <a:stretch>
            <a:fillRect/>
          </a:stretch>
        </p:blipFill>
        <p:spPr>
          <a:xfrm>
            <a:off x="-1" y="0"/>
            <a:ext cx="2498925" cy="2035086"/>
          </a:xfrm>
          <a:prstGeom prst="rect">
            <a:avLst/>
          </a:prstGeom>
        </p:spPr>
      </p:pic>
      <p:pic>
        <p:nvPicPr>
          <p:cNvPr id="15" name="稻壳儿：耗崽 23"/>
          <p:cNvPicPr>
            <a:picLocks noChangeAspect="1"/>
          </p:cNvPicPr>
          <p:nvPr/>
        </p:nvPicPr>
        <p:blipFill rotWithShape="1">
          <a:blip r:embed="rId3">
            <a:extLst>
              <a:ext uri="{96DAC541-7B7A-43D3-8B79-37D633B846F1}">
                <asvg:svgBlip xmlns:asvg="http://schemas.microsoft.com/office/drawing/2016/SVG/main" r:embed="rId4"/>
              </a:ext>
            </a:extLst>
          </a:blip>
          <a:srcRect r="29972" b="14126"/>
          <a:stretch>
            <a:fillRect/>
          </a:stretch>
        </p:blipFill>
        <p:spPr>
          <a:xfrm>
            <a:off x="10035271" y="4983806"/>
            <a:ext cx="2156729" cy="1873367"/>
          </a:xfrm>
          <a:prstGeom prst="rect">
            <a:avLst/>
          </a:prstGeom>
        </p:spPr>
      </p:pic>
      <p:sp>
        <p:nvSpPr>
          <p:cNvPr id="17" name="文本占位符 6"/>
          <p:cNvSpPr/>
          <p:nvPr>
            <p:custDataLst>
              <p:tags r:id="rId5"/>
            </p:custDataLst>
          </p:nvPr>
        </p:nvSpPr>
        <p:spPr>
          <a:xfrm>
            <a:off x="2776955" y="4984115"/>
            <a:ext cx="2513510" cy="607053"/>
          </a:xfrm>
          <a:prstGeom prst="rect">
            <a:avLst/>
          </a:prstGeo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228600" algn="ctr">
              <a:lnSpc>
                <a:spcPct val="83000"/>
              </a:lnSpc>
              <a:spcBef>
                <a:spcPts val="0"/>
              </a:spcBef>
              <a:spcAft>
                <a:spcPts val="1000"/>
              </a:spcAft>
              <a:buSzPct val="100000"/>
              <a:buNone/>
            </a:pPr>
            <a:r>
              <a:rPr lang="zh-CN" altLang="en-US" sz="2800" dirty="0">
                <a:solidFill>
                  <a:schemeClr val="dk1">
                    <a:lumMod val="85000"/>
                    <a:lumOff val="15000"/>
                  </a:schemeClr>
                </a:solidFill>
                <a:ea typeface="汉仪中黑 简" panose="00020600040101010101" charset="-122"/>
                <a:cs typeface="汉仪中黑 简" panose="00020600040101010101" charset="-122"/>
                <a:sym typeface="汉仪中黑S" panose="00020600040101010101" pitchFamily="18" charset="-122"/>
              </a:rPr>
              <a:t>北京出版社</a:t>
            </a:r>
            <a:endParaRPr lang="zh-CN" altLang="en-US" sz="2800" dirty="0">
              <a:solidFill>
                <a:schemeClr val="dk1">
                  <a:lumMod val="85000"/>
                  <a:lumOff val="15000"/>
                </a:schemeClr>
              </a:solidFill>
              <a:ea typeface="汉仪中黑 简" panose="00020600040101010101" charset="-122"/>
              <a:cs typeface="汉仪中黑 简" panose="00020600040101010101" charset="-122"/>
              <a:sym typeface="汉仪中黑S" panose="00020600040101010101" pitchFamily="18" charset="-122"/>
            </a:endParaRPr>
          </a:p>
        </p:txBody>
      </p:sp>
      <p:sp>
        <p:nvSpPr>
          <p:cNvPr id="18" name="标题 7"/>
          <p:cNvSpPr/>
          <p:nvPr>
            <p:custDataLst>
              <p:tags r:id="rId6"/>
            </p:custDataLst>
          </p:nvPr>
        </p:nvSpPr>
        <p:spPr>
          <a:xfrm>
            <a:off x="1096645" y="2035175"/>
            <a:ext cx="5873750" cy="2211070"/>
          </a:xfrm>
          <a:prstGeom prst="rect">
            <a:avLst/>
          </a:prstGeo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ctr">
              <a:lnSpc>
                <a:spcPct val="100000"/>
              </a:lnSpc>
              <a:spcBef>
                <a:spcPts val="0"/>
              </a:spcBef>
              <a:spcAft>
                <a:spcPts val="0"/>
              </a:spcAft>
              <a:buSzPct val="100000"/>
              <a:buNone/>
            </a:pPr>
            <a:r>
              <a:rPr lang="en-US" altLang="zh-CN" sz="6000" dirty="0">
                <a:solidFill>
                  <a:schemeClr val="accent1">
                    <a:lumMod val="75000"/>
                  </a:schemeClr>
                </a:solidFill>
                <a:sym typeface="汉仪中黑S" panose="00020600040101010101" pitchFamily="18" charset="-122"/>
              </a:rPr>
              <a:t>C 语言程序设计（第二版）</a:t>
            </a:r>
            <a:endParaRPr lang="en-US" altLang="zh-CN" sz="6000" dirty="0">
              <a:solidFill>
                <a:schemeClr val="accent1">
                  <a:lumMod val="75000"/>
                </a:schemeClr>
              </a:solidFill>
              <a:sym typeface="汉仪中黑S" panose="00020600040101010101" pitchFamily="18"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1195070"/>
            <a:ext cx="9274175" cy="22345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306195" y="1097915"/>
            <a:ext cx="8954770" cy="2331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一、一维数组的定义</a:t>
            </a:r>
            <a:endPar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一维数组是后面只有一个下标的数组，其定义形式为：</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类型说明符</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数组名</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常量表达式</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例如：</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int a[10]</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上面定义了一个一维数组，其中，</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为数组名，此数组有</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10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个元素，每个数组元素的类型都是整型。</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7" name="圆角矩形 3"/>
          <p:cNvSpPr/>
          <p:nvPr>
            <p:custDataLst>
              <p:tags r:id="rId9"/>
            </p:custDataLst>
          </p:nvPr>
        </p:nvSpPr>
        <p:spPr>
          <a:xfrm>
            <a:off x="2426491" y="3600469"/>
            <a:ext cx="1548489" cy="2684444"/>
          </a:xfrm>
          <a:custGeom>
            <a:avLst/>
            <a:gdLst>
              <a:gd name="adj" fmla="val 6621"/>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00" h="6761">
                <a:moveTo>
                  <a:pt x="3726" y="0"/>
                </a:moveTo>
                <a:lnTo>
                  <a:pt x="3730" y="1"/>
                </a:lnTo>
                <a:cubicBezTo>
                  <a:pt x="3829" y="38"/>
                  <a:pt x="3900" y="133"/>
                  <a:pt x="3900" y="245"/>
                </a:cubicBezTo>
                <a:lnTo>
                  <a:pt x="3900" y="6502"/>
                </a:lnTo>
                <a:cubicBezTo>
                  <a:pt x="3900" y="6645"/>
                  <a:pt x="3784" y="6761"/>
                  <a:pt x="3641" y="6761"/>
                </a:cubicBezTo>
                <a:lnTo>
                  <a:pt x="249" y="6761"/>
                </a:lnTo>
                <a:cubicBezTo>
                  <a:pt x="132" y="6761"/>
                  <a:pt x="34" y="6684"/>
                  <a:pt x="1" y="6579"/>
                </a:cubicBezTo>
                <a:lnTo>
                  <a:pt x="0" y="6574"/>
                </a:lnTo>
                <a:lnTo>
                  <a:pt x="10" y="6580"/>
                </a:lnTo>
                <a:cubicBezTo>
                  <a:pt x="46" y="6599"/>
                  <a:pt x="88" y="6611"/>
                  <a:pt x="133" y="6611"/>
                </a:cubicBezTo>
                <a:lnTo>
                  <a:pt x="3516" y="6611"/>
                </a:lnTo>
                <a:cubicBezTo>
                  <a:pt x="3658" y="6611"/>
                  <a:pt x="3774" y="6495"/>
                  <a:pt x="3774" y="6353"/>
                </a:cubicBezTo>
                <a:lnTo>
                  <a:pt x="3774" y="150"/>
                </a:lnTo>
                <a:cubicBezTo>
                  <a:pt x="3774" y="96"/>
                  <a:pt x="3758" y="47"/>
                  <a:pt x="3730" y="6"/>
                </a:cubicBezTo>
                <a:lnTo>
                  <a:pt x="3726"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indent="0" algn="l" fontAlgn="auto">
              <a:lnSpc>
                <a:spcPct val="140000"/>
              </a:lnSpc>
              <a:buClrTx/>
              <a:buSzTx/>
              <a:buFontTx/>
            </a:pPr>
            <a:endParaRPr lang="zh-CN" altLang="zh-CN" sz="1400" dirty="0">
              <a:solidFill>
                <a:srgbClr val="262626"/>
              </a:solidFill>
              <a:latin typeface="+mn-ea"/>
              <a:cs typeface="+mn-ea"/>
              <a:sym typeface="+mn-ea"/>
            </a:endParaRPr>
          </a:p>
        </p:txBody>
      </p:sp>
      <p:sp>
        <p:nvSpPr>
          <p:cNvPr id="18" name="圆角矩形 3"/>
          <p:cNvSpPr/>
          <p:nvPr>
            <p:custDataLst>
              <p:tags r:id="rId10"/>
            </p:custDataLst>
          </p:nvPr>
        </p:nvSpPr>
        <p:spPr>
          <a:xfrm>
            <a:off x="2204720" y="3557270"/>
            <a:ext cx="1720215" cy="2667635"/>
          </a:xfrm>
          <a:prstGeom prst="roundRect">
            <a:avLst>
              <a:gd name="adj" fmla="val 6621"/>
            </a:avLst>
          </a:prstGeom>
          <a:solidFill>
            <a:schemeClr val="lt1">
              <a:lumMod val="100000"/>
              <a:alpha val="1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indent="0" algn="l" fontAlgn="auto">
              <a:lnSpc>
                <a:spcPct val="140000"/>
              </a:lnSpc>
              <a:buClrTx/>
              <a:buSzTx/>
              <a:buFontTx/>
            </a:pPr>
            <a:r>
              <a:rPr lang="zh-CN" altLang="en-US" sz="1600" dirty="0">
                <a:solidFill>
                  <a:schemeClr val="tx1">
                    <a:lumMod val="85000"/>
                    <a:lumOff val="15000"/>
                  </a:schemeClr>
                </a:solidFill>
                <a:latin typeface="+mn-ea"/>
                <a:cs typeface="+mn-ea"/>
                <a:sym typeface="+mn-ea"/>
              </a:rPr>
              <a:t>数组名的命名规则与变量名相同，遵循标识符的命名规则。</a:t>
            </a:r>
            <a:endParaRPr lang="zh-CN" altLang="en-US" sz="1600" dirty="0">
              <a:solidFill>
                <a:schemeClr val="tx1">
                  <a:lumMod val="85000"/>
                  <a:lumOff val="15000"/>
                </a:schemeClr>
              </a:solidFill>
              <a:latin typeface="+mn-ea"/>
              <a:cs typeface="+mn-ea"/>
              <a:sym typeface="+mn-ea"/>
            </a:endParaRPr>
          </a:p>
        </p:txBody>
      </p:sp>
      <p:sp>
        <p:nvSpPr>
          <p:cNvPr id="11" name="圆角矩形 16"/>
          <p:cNvSpPr/>
          <p:nvPr>
            <p:custDataLst>
              <p:tags r:id="rId11"/>
            </p:custDataLst>
          </p:nvPr>
        </p:nvSpPr>
        <p:spPr>
          <a:xfrm>
            <a:off x="2510665" y="5850542"/>
            <a:ext cx="256493" cy="258081"/>
          </a:xfrm>
          <a:prstGeom prst="roundRect">
            <a:avLst>
              <a:gd name="adj" fmla="val 2376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fontScale="60000"/>
          </a:bodyPr>
          <a:p>
            <a:pPr lvl="0" algn="ctr">
              <a:buClrTx/>
              <a:buSzTx/>
              <a:buFontTx/>
            </a:pPr>
            <a:r>
              <a:rPr lang="en-US" altLang="zh-CN" sz="1400" b="1">
                <a:solidFill>
                  <a:srgbClr val="FFFFFF"/>
                </a:solidFill>
                <a:latin typeface="+mn-ea"/>
                <a:cs typeface="+mn-ea"/>
                <a:sym typeface="+mn-ea"/>
              </a:rPr>
              <a:t>01</a:t>
            </a:r>
            <a:endParaRPr lang="en-US" altLang="zh-CN" sz="1400" b="1">
              <a:solidFill>
                <a:srgbClr val="FFFFFF"/>
              </a:solidFill>
              <a:latin typeface="+mn-ea"/>
              <a:cs typeface="+mn-ea"/>
              <a:sym typeface="+mn-ea"/>
            </a:endParaRPr>
          </a:p>
        </p:txBody>
      </p:sp>
      <p:sp>
        <p:nvSpPr>
          <p:cNvPr id="25" name="圆角矩形 3"/>
          <p:cNvSpPr/>
          <p:nvPr>
            <p:custDataLst>
              <p:tags r:id="rId12"/>
            </p:custDataLst>
          </p:nvPr>
        </p:nvSpPr>
        <p:spPr>
          <a:xfrm>
            <a:off x="5881606" y="3600469"/>
            <a:ext cx="1548489" cy="2684444"/>
          </a:xfrm>
          <a:custGeom>
            <a:avLst/>
            <a:gdLst>
              <a:gd name="adj" fmla="val 6621"/>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00" h="6761">
                <a:moveTo>
                  <a:pt x="3726" y="0"/>
                </a:moveTo>
                <a:lnTo>
                  <a:pt x="3730" y="1"/>
                </a:lnTo>
                <a:cubicBezTo>
                  <a:pt x="3829" y="38"/>
                  <a:pt x="3900" y="133"/>
                  <a:pt x="3900" y="245"/>
                </a:cubicBezTo>
                <a:lnTo>
                  <a:pt x="3900" y="6502"/>
                </a:lnTo>
                <a:cubicBezTo>
                  <a:pt x="3900" y="6645"/>
                  <a:pt x="3784" y="6761"/>
                  <a:pt x="3641" y="6761"/>
                </a:cubicBezTo>
                <a:lnTo>
                  <a:pt x="249" y="6761"/>
                </a:lnTo>
                <a:cubicBezTo>
                  <a:pt x="132" y="6761"/>
                  <a:pt x="34" y="6684"/>
                  <a:pt x="1" y="6579"/>
                </a:cubicBezTo>
                <a:lnTo>
                  <a:pt x="0" y="6574"/>
                </a:lnTo>
                <a:lnTo>
                  <a:pt x="10" y="6580"/>
                </a:lnTo>
                <a:cubicBezTo>
                  <a:pt x="46" y="6599"/>
                  <a:pt x="88" y="6611"/>
                  <a:pt x="133" y="6611"/>
                </a:cubicBezTo>
                <a:lnTo>
                  <a:pt x="3516" y="6611"/>
                </a:lnTo>
                <a:cubicBezTo>
                  <a:pt x="3658" y="6611"/>
                  <a:pt x="3774" y="6495"/>
                  <a:pt x="3774" y="6353"/>
                </a:cubicBezTo>
                <a:lnTo>
                  <a:pt x="3774" y="150"/>
                </a:lnTo>
                <a:cubicBezTo>
                  <a:pt x="3774" y="96"/>
                  <a:pt x="3758" y="47"/>
                  <a:pt x="3730" y="6"/>
                </a:cubicBezTo>
                <a:lnTo>
                  <a:pt x="3726"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indent="0" algn="l" fontAlgn="auto">
              <a:lnSpc>
                <a:spcPct val="140000"/>
              </a:lnSpc>
              <a:buClrTx/>
              <a:buSzTx/>
              <a:buFontTx/>
            </a:pPr>
            <a:endParaRPr lang="zh-CN" altLang="zh-CN" sz="1400" dirty="0">
              <a:solidFill>
                <a:srgbClr val="262626"/>
              </a:solidFill>
              <a:latin typeface="+mn-ea"/>
              <a:cs typeface="+mn-ea"/>
              <a:sym typeface="+mn-ea"/>
            </a:endParaRPr>
          </a:p>
        </p:txBody>
      </p:sp>
      <p:sp>
        <p:nvSpPr>
          <p:cNvPr id="26" name="圆角矩形 3"/>
          <p:cNvSpPr/>
          <p:nvPr>
            <p:custDataLst>
              <p:tags r:id="rId13"/>
            </p:custDataLst>
          </p:nvPr>
        </p:nvSpPr>
        <p:spPr>
          <a:xfrm>
            <a:off x="5831975" y="3557587"/>
            <a:ext cx="1548092" cy="2667768"/>
          </a:xfrm>
          <a:prstGeom prst="roundRect">
            <a:avLst>
              <a:gd name="adj" fmla="val 6621"/>
            </a:avLst>
          </a:prstGeom>
          <a:solidFill>
            <a:schemeClr val="lt1">
              <a:lumMod val="100000"/>
              <a:alpha val="1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indent="0" algn="l" fontAlgn="auto">
              <a:lnSpc>
                <a:spcPct val="140000"/>
              </a:lnSpc>
              <a:buClrTx/>
              <a:buSzTx/>
              <a:buFontTx/>
            </a:pPr>
            <a:r>
              <a:rPr lang="zh-CN" altLang="en-US" sz="1600" dirty="0">
                <a:solidFill>
                  <a:schemeClr val="tx1">
                    <a:lumMod val="85000"/>
                    <a:lumOff val="15000"/>
                  </a:schemeClr>
                </a:solidFill>
                <a:latin typeface="+mn-ea"/>
                <a:cs typeface="+mn-ea"/>
                <a:sym typeface="+mn-ea"/>
              </a:rPr>
              <a:t>常量表达式即数组元素的个数</a:t>
            </a:r>
            <a:r>
              <a:rPr lang="en-US" altLang="zh-CN" sz="1600" dirty="0">
                <a:solidFill>
                  <a:schemeClr val="tx1">
                    <a:lumMod val="85000"/>
                    <a:lumOff val="15000"/>
                  </a:schemeClr>
                </a:solidFill>
                <a:latin typeface="+mn-ea"/>
                <a:cs typeface="+mn-ea"/>
                <a:sym typeface="+mn-ea"/>
              </a:rPr>
              <a:t>。</a:t>
            </a:r>
            <a:endParaRPr lang="en-US" altLang="zh-CN" sz="1600" dirty="0">
              <a:solidFill>
                <a:schemeClr val="tx1">
                  <a:lumMod val="85000"/>
                  <a:lumOff val="15000"/>
                </a:schemeClr>
              </a:solidFill>
              <a:latin typeface="+mn-ea"/>
              <a:cs typeface="+mn-ea"/>
              <a:sym typeface="+mn-ea"/>
            </a:endParaRPr>
          </a:p>
        </p:txBody>
      </p:sp>
      <p:sp>
        <p:nvSpPr>
          <p:cNvPr id="27" name="圆角矩形 16"/>
          <p:cNvSpPr/>
          <p:nvPr>
            <p:custDataLst>
              <p:tags r:id="rId14"/>
            </p:custDataLst>
          </p:nvPr>
        </p:nvSpPr>
        <p:spPr>
          <a:xfrm>
            <a:off x="5965780" y="5850542"/>
            <a:ext cx="256493" cy="258081"/>
          </a:xfrm>
          <a:prstGeom prst="roundRect">
            <a:avLst>
              <a:gd name="adj" fmla="val 2376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fontScale="60000"/>
          </a:bodyPr>
          <a:p>
            <a:pPr lvl="0" algn="ctr">
              <a:buClrTx/>
              <a:buSzTx/>
              <a:buFontTx/>
            </a:pPr>
            <a:r>
              <a:rPr lang="en-US" altLang="zh-CN" sz="1400" b="1">
                <a:solidFill>
                  <a:srgbClr val="FFFFFF"/>
                </a:solidFill>
                <a:latin typeface="+mn-ea"/>
                <a:cs typeface="+mn-ea"/>
                <a:sym typeface="+mn-ea"/>
              </a:rPr>
              <a:t>03</a:t>
            </a:r>
            <a:endParaRPr lang="en-US" altLang="zh-CN" sz="1400" b="1">
              <a:solidFill>
                <a:srgbClr val="FFFFFF"/>
              </a:solidFill>
              <a:latin typeface="+mn-ea"/>
              <a:cs typeface="+mn-ea"/>
              <a:sym typeface="+mn-ea"/>
            </a:endParaRPr>
          </a:p>
        </p:txBody>
      </p:sp>
      <p:sp>
        <p:nvSpPr>
          <p:cNvPr id="19" name="圆角矩形 3"/>
          <p:cNvSpPr/>
          <p:nvPr>
            <p:custDataLst>
              <p:tags r:id="rId15"/>
            </p:custDataLst>
          </p:nvPr>
        </p:nvSpPr>
        <p:spPr>
          <a:xfrm>
            <a:off x="4154048" y="3600469"/>
            <a:ext cx="1548489" cy="2684444"/>
          </a:xfrm>
          <a:custGeom>
            <a:avLst/>
            <a:gdLst>
              <a:gd name="adj" fmla="val 6621"/>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00" h="6761">
                <a:moveTo>
                  <a:pt x="3726" y="0"/>
                </a:moveTo>
                <a:lnTo>
                  <a:pt x="3730" y="1"/>
                </a:lnTo>
                <a:cubicBezTo>
                  <a:pt x="3829" y="38"/>
                  <a:pt x="3900" y="133"/>
                  <a:pt x="3900" y="245"/>
                </a:cubicBezTo>
                <a:lnTo>
                  <a:pt x="3900" y="6502"/>
                </a:lnTo>
                <a:cubicBezTo>
                  <a:pt x="3900" y="6645"/>
                  <a:pt x="3784" y="6761"/>
                  <a:pt x="3641" y="6761"/>
                </a:cubicBezTo>
                <a:lnTo>
                  <a:pt x="249" y="6761"/>
                </a:lnTo>
                <a:cubicBezTo>
                  <a:pt x="132" y="6761"/>
                  <a:pt x="34" y="6684"/>
                  <a:pt x="1" y="6579"/>
                </a:cubicBezTo>
                <a:lnTo>
                  <a:pt x="0" y="6574"/>
                </a:lnTo>
                <a:lnTo>
                  <a:pt x="10" y="6580"/>
                </a:lnTo>
                <a:cubicBezTo>
                  <a:pt x="46" y="6599"/>
                  <a:pt x="88" y="6611"/>
                  <a:pt x="133" y="6611"/>
                </a:cubicBezTo>
                <a:lnTo>
                  <a:pt x="3516" y="6611"/>
                </a:lnTo>
                <a:cubicBezTo>
                  <a:pt x="3658" y="6611"/>
                  <a:pt x="3774" y="6495"/>
                  <a:pt x="3774" y="6353"/>
                </a:cubicBezTo>
                <a:lnTo>
                  <a:pt x="3774" y="150"/>
                </a:lnTo>
                <a:cubicBezTo>
                  <a:pt x="3774" y="96"/>
                  <a:pt x="3758" y="47"/>
                  <a:pt x="3730" y="6"/>
                </a:cubicBezTo>
                <a:lnTo>
                  <a:pt x="3726"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indent="0" algn="l" fontAlgn="auto">
              <a:lnSpc>
                <a:spcPct val="140000"/>
              </a:lnSpc>
              <a:buClrTx/>
              <a:buSzTx/>
              <a:buFontTx/>
            </a:pPr>
            <a:endParaRPr lang="zh-CN" altLang="zh-CN" sz="1400" dirty="0">
              <a:solidFill>
                <a:srgbClr val="262626"/>
              </a:solidFill>
              <a:latin typeface="+mn-ea"/>
              <a:cs typeface="+mn-ea"/>
              <a:sym typeface="+mn-ea"/>
            </a:endParaRPr>
          </a:p>
        </p:txBody>
      </p:sp>
      <p:sp>
        <p:nvSpPr>
          <p:cNvPr id="21" name="圆角矩形 3"/>
          <p:cNvSpPr/>
          <p:nvPr>
            <p:custDataLst>
              <p:tags r:id="rId16"/>
            </p:custDataLst>
          </p:nvPr>
        </p:nvSpPr>
        <p:spPr>
          <a:xfrm>
            <a:off x="4104640" y="3557270"/>
            <a:ext cx="1607185" cy="2667635"/>
          </a:xfrm>
          <a:prstGeom prst="roundRect">
            <a:avLst>
              <a:gd name="adj" fmla="val 6621"/>
            </a:avLst>
          </a:prstGeom>
          <a:solidFill>
            <a:schemeClr val="lt1">
              <a:lumMod val="100000"/>
              <a:alpha val="10000"/>
            </a:schemeClr>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l">
              <a:lnSpc>
                <a:spcPct val="140000"/>
              </a:lnSpc>
              <a:buClrTx/>
              <a:buSzTx/>
              <a:buFontTx/>
            </a:pPr>
            <a:r>
              <a:rPr lang="zh-CN" altLang="en-US" sz="1600" dirty="0">
                <a:solidFill>
                  <a:schemeClr val="tx1">
                    <a:lumMod val="85000"/>
                    <a:lumOff val="15000"/>
                  </a:schemeClr>
                </a:solidFill>
                <a:latin typeface="+mn-ea"/>
                <a:cs typeface="+mn-ea"/>
                <a:sym typeface="+mn-ea"/>
              </a:rPr>
              <a:t>数组名的后面是用中括号括起来的常量表达式，不能使用小括号</a:t>
            </a:r>
            <a:r>
              <a:rPr lang="en-US" altLang="zh-CN" sz="1600" dirty="0">
                <a:solidFill>
                  <a:schemeClr val="tx1">
                    <a:lumMod val="85000"/>
                    <a:lumOff val="15000"/>
                  </a:schemeClr>
                </a:solidFill>
                <a:latin typeface="+mn-ea"/>
                <a:cs typeface="+mn-ea"/>
                <a:sym typeface="+mn-ea"/>
              </a:rPr>
              <a:t>。</a:t>
            </a:r>
            <a:endParaRPr lang="en-US" altLang="zh-CN" sz="1600" dirty="0">
              <a:solidFill>
                <a:schemeClr val="tx1">
                  <a:lumMod val="85000"/>
                  <a:lumOff val="15000"/>
                </a:schemeClr>
              </a:solidFill>
              <a:latin typeface="+mn-ea"/>
              <a:cs typeface="+mn-ea"/>
              <a:sym typeface="+mn-ea"/>
            </a:endParaRPr>
          </a:p>
        </p:txBody>
      </p:sp>
      <p:sp>
        <p:nvSpPr>
          <p:cNvPr id="22" name="圆角矩形 16"/>
          <p:cNvSpPr/>
          <p:nvPr>
            <p:custDataLst>
              <p:tags r:id="rId17"/>
            </p:custDataLst>
          </p:nvPr>
        </p:nvSpPr>
        <p:spPr>
          <a:xfrm>
            <a:off x="4238223" y="5850542"/>
            <a:ext cx="256493" cy="258081"/>
          </a:xfrm>
          <a:prstGeom prst="roundRect">
            <a:avLst>
              <a:gd name="adj" fmla="val 2376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fontScale="60000"/>
          </a:bodyPr>
          <a:p>
            <a:pPr lvl="0" algn="ctr">
              <a:buClrTx/>
              <a:buSzTx/>
              <a:buFontTx/>
            </a:pPr>
            <a:r>
              <a:rPr lang="en-US" altLang="zh-CN" sz="1400" b="1">
                <a:solidFill>
                  <a:srgbClr val="FFFFFF"/>
                </a:solidFill>
                <a:latin typeface="+mn-ea"/>
                <a:cs typeface="+mn-ea"/>
                <a:sym typeface="+mn-ea"/>
              </a:rPr>
              <a:t>02</a:t>
            </a:r>
            <a:endParaRPr lang="en-US" altLang="zh-CN" sz="1400" b="1">
              <a:solidFill>
                <a:srgbClr val="FFFFFF"/>
              </a:solidFill>
              <a:latin typeface="+mn-ea"/>
              <a:cs typeface="+mn-ea"/>
              <a:sym typeface="+mn-ea"/>
            </a:endParaRPr>
          </a:p>
        </p:txBody>
      </p:sp>
      <p:sp>
        <p:nvSpPr>
          <p:cNvPr id="43" name="圆角矩形 3"/>
          <p:cNvSpPr/>
          <p:nvPr>
            <p:custDataLst>
              <p:tags r:id="rId18"/>
            </p:custDataLst>
          </p:nvPr>
        </p:nvSpPr>
        <p:spPr>
          <a:xfrm>
            <a:off x="7609164" y="3600469"/>
            <a:ext cx="1548489" cy="2684444"/>
          </a:xfrm>
          <a:custGeom>
            <a:avLst/>
            <a:gdLst>
              <a:gd name="adj" fmla="val 6621"/>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00" h="6761">
                <a:moveTo>
                  <a:pt x="3726" y="0"/>
                </a:moveTo>
                <a:lnTo>
                  <a:pt x="3730" y="1"/>
                </a:lnTo>
                <a:cubicBezTo>
                  <a:pt x="3829" y="38"/>
                  <a:pt x="3900" y="133"/>
                  <a:pt x="3900" y="245"/>
                </a:cubicBezTo>
                <a:lnTo>
                  <a:pt x="3900" y="6502"/>
                </a:lnTo>
                <a:cubicBezTo>
                  <a:pt x="3900" y="6645"/>
                  <a:pt x="3784" y="6761"/>
                  <a:pt x="3641" y="6761"/>
                </a:cubicBezTo>
                <a:lnTo>
                  <a:pt x="249" y="6761"/>
                </a:lnTo>
                <a:cubicBezTo>
                  <a:pt x="132" y="6761"/>
                  <a:pt x="34" y="6684"/>
                  <a:pt x="1" y="6579"/>
                </a:cubicBezTo>
                <a:lnTo>
                  <a:pt x="0" y="6574"/>
                </a:lnTo>
                <a:lnTo>
                  <a:pt x="10" y="6580"/>
                </a:lnTo>
                <a:cubicBezTo>
                  <a:pt x="46" y="6599"/>
                  <a:pt x="88" y="6611"/>
                  <a:pt x="133" y="6611"/>
                </a:cubicBezTo>
                <a:lnTo>
                  <a:pt x="3516" y="6611"/>
                </a:lnTo>
                <a:cubicBezTo>
                  <a:pt x="3658" y="6611"/>
                  <a:pt x="3774" y="6495"/>
                  <a:pt x="3774" y="6353"/>
                </a:cubicBezTo>
                <a:lnTo>
                  <a:pt x="3774" y="150"/>
                </a:lnTo>
                <a:cubicBezTo>
                  <a:pt x="3774" y="96"/>
                  <a:pt x="3758" y="47"/>
                  <a:pt x="3730" y="6"/>
                </a:cubicBezTo>
                <a:lnTo>
                  <a:pt x="3726"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indent="0" algn="l" fontAlgn="auto">
              <a:lnSpc>
                <a:spcPct val="140000"/>
              </a:lnSpc>
              <a:buClrTx/>
              <a:buSzTx/>
              <a:buFontTx/>
            </a:pPr>
            <a:endParaRPr lang="zh-CN" altLang="zh-CN" sz="1400" dirty="0">
              <a:solidFill>
                <a:srgbClr val="262626"/>
              </a:solidFill>
              <a:latin typeface="+mn-ea"/>
              <a:cs typeface="+mn-ea"/>
              <a:sym typeface="+mn-ea"/>
            </a:endParaRPr>
          </a:p>
        </p:txBody>
      </p:sp>
      <p:sp>
        <p:nvSpPr>
          <p:cNvPr id="44" name="圆角矩形 3"/>
          <p:cNvSpPr/>
          <p:nvPr>
            <p:custDataLst>
              <p:tags r:id="rId19"/>
            </p:custDataLst>
          </p:nvPr>
        </p:nvSpPr>
        <p:spPr>
          <a:xfrm>
            <a:off x="7559675" y="3557270"/>
            <a:ext cx="1607185" cy="2667635"/>
          </a:xfrm>
          <a:prstGeom prst="roundRect">
            <a:avLst>
              <a:gd name="adj" fmla="val 6621"/>
            </a:avLst>
          </a:prstGeom>
          <a:solidFill>
            <a:schemeClr val="lt1">
              <a:lumMod val="100000"/>
              <a:alpha val="10000"/>
            </a:schemeClr>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l">
              <a:lnSpc>
                <a:spcPct val="140000"/>
              </a:lnSpc>
              <a:buClrTx/>
              <a:buSzTx/>
              <a:buFontTx/>
            </a:pPr>
            <a:r>
              <a:rPr lang="zh-CN" altLang="en-US" sz="1600" dirty="0">
                <a:solidFill>
                  <a:schemeClr val="tx1">
                    <a:lumMod val="85000"/>
                    <a:lumOff val="15000"/>
                  </a:schemeClr>
                </a:solidFill>
                <a:latin typeface="+mn-ea"/>
                <a:cs typeface="+mn-ea"/>
                <a:sym typeface="+mn-ea"/>
              </a:rPr>
              <a:t>常量表达式中可以包含直接常量和符号常量，不能包含变量。</a:t>
            </a:r>
            <a:endParaRPr lang="zh-CN" altLang="en-US" sz="1600" dirty="0">
              <a:solidFill>
                <a:schemeClr val="tx1">
                  <a:lumMod val="85000"/>
                  <a:lumOff val="15000"/>
                </a:schemeClr>
              </a:solidFill>
              <a:latin typeface="+mn-ea"/>
              <a:cs typeface="+mn-ea"/>
              <a:sym typeface="+mn-ea"/>
            </a:endParaRPr>
          </a:p>
        </p:txBody>
      </p:sp>
      <p:sp>
        <p:nvSpPr>
          <p:cNvPr id="45" name="圆角矩形 16"/>
          <p:cNvSpPr/>
          <p:nvPr>
            <p:custDataLst>
              <p:tags r:id="rId20"/>
            </p:custDataLst>
          </p:nvPr>
        </p:nvSpPr>
        <p:spPr>
          <a:xfrm>
            <a:off x="7693338" y="5850542"/>
            <a:ext cx="256493" cy="258081"/>
          </a:xfrm>
          <a:prstGeom prst="roundRect">
            <a:avLst>
              <a:gd name="adj" fmla="val 2376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fontScale="60000"/>
          </a:bodyPr>
          <a:p>
            <a:pPr lvl="0" algn="ctr">
              <a:buClrTx/>
              <a:buSzTx/>
              <a:buFontTx/>
            </a:pPr>
            <a:r>
              <a:rPr lang="en-US" altLang="zh-CN" sz="1400" b="1">
                <a:solidFill>
                  <a:srgbClr val="FFFFFF"/>
                </a:solidFill>
                <a:latin typeface="+mn-ea"/>
                <a:cs typeface="+mn-ea"/>
                <a:sym typeface="+mn-ea"/>
              </a:rPr>
              <a:t>04</a:t>
            </a:r>
            <a:endParaRPr lang="en-US" altLang="zh-CN" sz="1400" b="1">
              <a:solidFill>
                <a:srgbClr val="FFFFFF"/>
              </a:solidFill>
              <a:latin typeface="+mn-ea"/>
              <a:cs typeface="+mn-ea"/>
              <a:sym typeface="+mn-ea"/>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14" name="图片 13"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77" name="稻壳儿：耗崽 2-4"/>
          <p:cNvSpPr txBox="1"/>
          <p:nvPr>
            <p:custDataLst>
              <p:tags r:id="rId7"/>
            </p:custDataLst>
          </p:nvPr>
        </p:nvSpPr>
        <p:spPr>
          <a:xfrm>
            <a:off x="11608435"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08</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47" name="稻壳儿：耗崽 5-1"/>
          <p:cNvSpPr txBox="1"/>
          <p:nvPr/>
        </p:nvSpPr>
        <p:spPr>
          <a:xfrm>
            <a:off x="1057910" y="720090"/>
            <a:ext cx="9648190" cy="492125"/>
          </a:xfrm>
          <a:prstGeom prst="rect">
            <a:avLst/>
          </a:prstGeom>
          <a:noFill/>
        </p:spPr>
        <p:txBody>
          <a:bodyPr wrap="square" lIns="0" tIns="0" rIns="0" bIns="0" rtlCol="0">
            <a:spAutoFit/>
          </a:bodyPr>
          <a:lstStyle/>
          <a:p>
            <a:pPr lvl="0"/>
            <a:r>
              <a:rPr lang="zh-CN" altLang="en-US" sz="32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二、一维数组元素的引用</a:t>
            </a:r>
            <a:endParaRPr lang="zh-CN" altLang="en-US" sz="32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4" name="任意多边形: 形状 3"/>
          <p:cNvSpPr/>
          <p:nvPr>
            <p:custDataLst>
              <p:tags r:id="rId8"/>
            </p:custDataLst>
          </p:nvPr>
        </p:nvSpPr>
        <p:spPr>
          <a:xfrm rot="10800000">
            <a:off x="6331903" y="2620328"/>
            <a:ext cx="4592405" cy="3206198"/>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2" name="矩形 1"/>
          <p:cNvSpPr/>
          <p:nvPr>
            <p:custDataLst>
              <p:tags r:id="rId9"/>
            </p:custDataLst>
          </p:nvPr>
        </p:nvSpPr>
        <p:spPr>
          <a:xfrm>
            <a:off x="6831013" y="2901633"/>
            <a:ext cx="3809365" cy="2105660"/>
          </a:xfrm>
          <a:prstGeom prst="rect">
            <a:avLst/>
          </a:prstGeom>
          <a:noFill/>
        </p:spPr>
        <p:txBody>
          <a:bodyPr vert="horz" wrap="square" lIns="0" tIns="0" rIns="0" bIns="0" rtlCol="0" anchor="ctr" anchorCtr="0">
            <a:noAutofit/>
          </a:bodyPr>
          <a:p>
            <a:pPr algn="just">
              <a:lnSpc>
                <a:spcPct val="150000"/>
              </a:lnSpc>
              <a:spcBef>
                <a:spcPct val="0"/>
              </a:spcBef>
              <a:spcAft>
                <a:spcPct val="0"/>
              </a:spcAft>
            </a:pPr>
            <a:r>
              <a:rPr lang="zh-CN" altLang="en-US" b="1" dirty="0">
                <a:solidFill>
                  <a:schemeClr val="tx1">
                    <a:lumMod val="85000"/>
                    <a:lumOff val="15000"/>
                  </a:schemeClr>
                </a:solidFill>
                <a:latin typeface="+mn-ea"/>
                <a:cs typeface="+mn-ea"/>
                <a:sym typeface="+mn-ea"/>
              </a:rPr>
              <a:t>【说明】</a:t>
            </a:r>
            <a:r>
              <a:rPr lang="zh-CN" altLang="en-US" dirty="0">
                <a:solidFill>
                  <a:schemeClr val="tx1">
                    <a:lumMod val="85000"/>
                    <a:lumOff val="15000"/>
                  </a:schemeClr>
                </a:solidFill>
                <a:latin typeface="+mn-ea"/>
                <a:cs typeface="+mn-ea"/>
                <a:sym typeface="+mn-ea"/>
              </a:rPr>
              <a:t>下标可以是整型常量或整型变量，也可以是整型表达式。若数组长度为</a:t>
            </a:r>
            <a:r>
              <a:rPr lang="en-US" altLang="zh-CN" dirty="0">
                <a:solidFill>
                  <a:schemeClr val="tx1">
                    <a:lumMod val="85000"/>
                    <a:lumOff val="15000"/>
                  </a:schemeClr>
                </a:solidFill>
                <a:latin typeface="+mn-ea"/>
                <a:cs typeface="+mn-ea"/>
                <a:sym typeface="+mn-ea"/>
              </a:rPr>
              <a:t>len</a:t>
            </a:r>
            <a:r>
              <a:rPr lang="zh-CN" altLang="en-US" dirty="0">
                <a:solidFill>
                  <a:schemeClr val="tx1">
                    <a:lumMod val="85000"/>
                    <a:lumOff val="15000"/>
                  </a:schemeClr>
                </a:solidFill>
                <a:latin typeface="+mn-ea"/>
                <a:cs typeface="+mn-ea"/>
                <a:sym typeface="+mn-ea"/>
              </a:rPr>
              <a:t>，则数组下标的取值范围是</a:t>
            </a:r>
            <a:r>
              <a:rPr lang="en-US" altLang="zh-CN" dirty="0">
                <a:solidFill>
                  <a:schemeClr val="tx1">
                    <a:lumMod val="85000"/>
                    <a:lumOff val="15000"/>
                  </a:schemeClr>
                </a:solidFill>
                <a:latin typeface="+mn-ea"/>
                <a:cs typeface="+mn-ea"/>
                <a:sym typeface="+mn-ea"/>
              </a:rPr>
              <a:t> 0~len-1</a:t>
            </a:r>
            <a:r>
              <a:rPr lang="zh-CN" altLang="en-US" dirty="0">
                <a:solidFill>
                  <a:schemeClr val="tx1">
                    <a:lumMod val="85000"/>
                    <a:lumOff val="15000"/>
                  </a:schemeClr>
                </a:solidFill>
                <a:latin typeface="+mn-ea"/>
                <a:cs typeface="+mn-ea"/>
                <a:sym typeface="+mn-ea"/>
              </a:rPr>
              <a:t>，</a:t>
            </a:r>
            <a:r>
              <a:rPr lang="en-US" altLang="zh-CN" dirty="0">
                <a:solidFill>
                  <a:schemeClr val="tx1">
                    <a:lumMod val="85000"/>
                    <a:lumOff val="15000"/>
                  </a:schemeClr>
                </a:solidFill>
                <a:latin typeface="+mn-ea"/>
                <a:cs typeface="+mn-ea"/>
                <a:sym typeface="+mn-ea"/>
              </a:rPr>
              <a:t>0 </a:t>
            </a:r>
            <a:r>
              <a:rPr lang="zh-CN" altLang="en-US" dirty="0">
                <a:solidFill>
                  <a:schemeClr val="tx1">
                    <a:lumMod val="85000"/>
                    <a:lumOff val="15000"/>
                  </a:schemeClr>
                </a:solidFill>
                <a:latin typeface="+mn-ea"/>
                <a:cs typeface="+mn-ea"/>
                <a:sym typeface="+mn-ea"/>
              </a:rPr>
              <a:t>为下限，</a:t>
            </a:r>
            <a:r>
              <a:rPr lang="en-US" altLang="zh-CN" dirty="0">
                <a:solidFill>
                  <a:schemeClr val="tx1">
                    <a:lumMod val="85000"/>
                    <a:lumOff val="15000"/>
                  </a:schemeClr>
                </a:solidFill>
                <a:latin typeface="+mn-ea"/>
                <a:cs typeface="+mn-ea"/>
                <a:sym typeface="+mn-ea"/>
              </a:rPr>
              <a:t>len-1 </a:t>
            </a:r>
            <a:r>
              <a:rPr lang="zh-CN" altLang="en-US" dirty="0">
                <a:solidFill>
                  <a:schemeClr val="tx1">
                    <a:lumMod val="85000"/>
                    <a:lumOff val="15000"/>
                  </a:schemeClr>
                </a:solidFill>
                <a:latin typeface="+mn-ea"/>
                <a:cs typeface="+mn-ea"/>
                <a:sym typeface="+mn-ea"/>
              </a:rPr>
              <a:t>为上限。注意，数组下标从</a:t>
            </a:r>
            <a:r>
              <a:rPr lang="en-US" altLang="zh-CN" dirty="0">
                <a:solidFill>
                  <a:schemeClr val="tx1">
                    <a:lumMod val="85000"/>
                    <a:lumOff val="15000"/>
                  </a:schemeClr>
                </a:solidFill>
                <a:latin typeface="+mn-ea"/>
                <a:cs typeface="+mn-ea"/>
                <a:sym typeface="+mn-ea"/>
              </a:rPr>
              <a:t> 0</a:t>
            </a:r>
            <a:r>
              <a:rPr lang="zh-CN" altLang="en-US" dirty="0">
                <a:solidFill>
                  <a:schemeClr val="tx1">
                    <a:lumMod val="85000"/>
                    <a:lumOff val="15000"/>
                  </a:schemeClr>
                </a:solidFill>
                <a:latin typeface="+mn-ea"/>
                <a:cs typeface="+mn-ea"/>
                <a:sym typeface="+mn-ea"/>
              </a:rPr>
              <a:t>开始计算。</a:t>
            </a:r>
            <a:endParaRPr lang="zh-CN" altLang="en-US" dirty="0">
              <a:solidFill>
                <a:schemeClr val="tx1">
                  <a:lumMod val="85000"/>
                  <a:lumOff val="15000"/>
                </a:schemeClr>
              </a:solidFill>
              <a:latin typeface="+mn-ea"/>
              <a:cs typeface="+mn-ea"/>
              <a:sym typeface="+mn-ea"/>
            </a:endParaRPr>
          </a:p>
        </p:txBody>
      </p:sp>
      <p:sp>
        <p:nvSpPr>
          <p:cNvPr id="3" name="任意多边形: 形状 8"/>
          <p:cNvSpPr/>
          <p:nvPr>
            <p:custDataLst>
              <p:tags r:id="rId10"/>
            </p:custDataLst>
          </p:nvPr>
        </p:nvSpPr>
        <p:spPr>
          <a:xfrm rot="10800000">
            <a:off x="1150303" y="1502728"/>
            <a:ext cx="5431952" cy="3861727"/>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59172 h 1859172"/>
              <a:gd name="connsiteX1-3" fmla="*/ 111083 w 2695478"/>
              <a:gd name="connsiteY1-4" fmla="*/ 1859172 h 1859172"/>
              <a:gd name="connsiteX2-5" fmla="*/ 0 w 2695478"/>
              <a:gd name="connsiteY2-6" fmla="*/ 1748089 h 1859172"/>
              <a:gd name="connsiteX3-7" fmla="*/ 0 w 2695478"/>
              <a:gd name="connsiteY3-8" fmla="*/ 366863 h 1859172"/>
              <a:gd name="connsiteX4-9" fmla="*/ 111083 w 2695478"/>
              <a:gd name="connsiteY4-10" fmla="*/ 255780 h 1859172"/>
              <a:gd name="connsiteX5-11" fmla="*/ 1139340 w 2695478"/>
              <a:gd name="connsiteY5-12" fmla="*/ 255780 h 1859172"/>
              <a:gd name="connsiteX6-13" fmla="*/ 1043632 w 2695478"/>
              <a:gd name="connsiteY6-14" fmla="*/ 0 h 1859172"/>
              <a:gd name="connsiteX7-15" fmla="*/ 1556139 w 2695478"/>
              <a:gd name="connsiteY7-16" fmla="*/ 255780 h 1859172"/>
              <a:gd name="connsiteX8-17" fmla="*/ 2584395 w 2695478"/>
              <a:gd name="connsiteY8-18" fmla="*/ 255780 h 1859172"/>
              <a:gd name="connsiteX9-19" fmla="*/ 2695478 w 2695478"/>
              <a:gd name="connsiteY9-20" fmla="*/ 366863 h 1859172"/>
              <a:gd name="connsiteX10-21" fmla="*/ 2695478 w 2695478"/>
              <a:gd name="connsiteY10-22" fmla="*/ 1748089 h 1859172"/>
              <a:gd name="connsiteX11-23" fmla="*/ 2584395 w 2695478"/>
              <a:gd name="connsiteY11-24" fmla="*/ 1859172 h 18591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59172">
                <a:moveTo>
                  <a:pt x="2584395" y="1859172"/>
                </a:moveTo>
                <a:lnTo>
                  <a:pt x="111083" y="1859172"/>
                </a:lnTo>
                <a:cubicBezTo>
                  <a:pt x="49734" y="1859172"/>
                  <a:pt x="0" y="1809438"/>
                  <a:pt x="0" y="1748089"/>
                </a:cubicBezTo>
                <a:lnTo>
                  <a:pt x="0" y="366863"/>
                </a:lnTo>
                <a:cubicBezTo>
                  <a:pt x="0" y="305514"/>
                  <a:pt x="49734" y="255780"/>
                  <a:pt x="111083" y="255780"/>
                </a:cubicBezTo>
                <a:lnTo>
                  <a:pt x="1139340" y="255780"/>
                </a:lnTo>
                <a:lnTo>
                  <a:pt x="1043632" y="0"/>
                </a:lnTo>
                <a:lnTo>
                  <a:pt x="1556139" y="255780"/>
                </a:lnTo>
                <a:lnTo>
                  <a:pt x="2584395" y="255780"/>
                </a:lnTo>
                <a:cubicBezTo>
                  <a:pt x="2645744" y="255780"/>
                  <a:pt x="2695478" y="305514"/>
                  <a:pt x="2695478" y="366863"/>
                </a:cubicBezTo>
                <a:lnTo>
                  <a:pt x="2695478" y="1748089"/>
                </a:lnTo>
                <a:cubicBezTo>
                  <a:pt x="2695478" y="1809438"/>
                  <a:pt x="2645744" y="1859172"/>
                  <a:pt x="2584395" y="1859172"/>
                </a:cubicBezTo>
                <a:close/>
              </a:path>
            </a:pathLst>
          </a:custGeom>
          <a:gradFill>
            <a:gsLst>
              <a:gs pos="0">
                <a:schemeClr val="accent1">
                  <a:alpha val="100000"/>
                </a:schemeClr>
              </a:gs>
              <a:gs pos="50000">
                <a:schemeClr val="accent1">
                  <a:alpha val="100000"/>
                </a:schemeClr>
              </a:gs>
            </a:gsLst>
            <a:lin ang="13800000" scaled="0"/>
          </a:gradFill>
          <a:ln>
            <a:noFill/>
          </a:ln>
          <a:effectLst>
            <a:outerShdw blurRad="228600" dist="177800" dir="3780000" algn="t" rotWithShape="0">
              <a:schemeClr val="accent1">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4000" b="1" dirty="0">
              <a:solidFill>
                <a:schemeClr val="lt1"/>
              </a:solidFill>
            </a:endParaRPr>
          </a:p>
        </p:txBody>
      </p:sp>
      <p:sp>
        <p:nvSpPr>
          <p:cNvPr id="10" name="矩形 9"/>
          <p:cNvSpPr/>
          <p:nvPr>
            <p:custDataLst>
              <p:tags r:id="rId11"/>
            </p:custDataLst>
          </p:nvPr>
        </p:nvSpPr>
        <p:spPr>
          <a:xfrm>
            <a:off x="1625918" y="1747203"/>
            <a:ext cx="4481195" cy="2468880"/>
          </a:xfrm>
          <a:prstGeom prst="rect">
            <a:avLst/>
          </a:prstGeom>
          <a:noFill/>
        </p:spPr>
        <p:txBody>
          <a:bodyPr vert="horz" wrap="square" lIns="0" tIns="0" rIns="0" bIns="0" rtlCol="0" anchor="ctr" anchorCtr="0">
            <a:noAutofit/>
          </a:bodyPr>
          <a:p>
            <a:pPr algn="just">
              <a:lnSpc>
                <a:spcPct val="150000"/>
              </a:lnSpc>
              <a:spcBef>
                <a:spcPct val="0"/>
              </a:spcBef>
              <a:spcAft>
                <a:spcPct val="0"/>
              </a:spcAft>
            </a:pPr>
            <a:r>
              <a:rPr lang="zh-CN" altLang="en-US" sz="2000" dirty="0">
                <a:solidFill>
                  <a:schemeClr val="lt1">
                    <a:lumMod val="100000"/>
                  </a:schemeClr>
                </a:solidFill>
                <a:latin typeface="+mn-ea"/>
                <a:cs typeface="+mn-ea"/>
                <a:sym typeface="+mn-ea"/>
              </a:rPr>
              <a:t>数组必须先定义后使用。</a:t>
            </a:r>
            <a:r>
              <a:rPr lang="en-US" altLang="zh-CN" sz="2000" dirty="0">
                <a:solidFill>
                  <a:schemeClr val="lt1">
                    <a:lumMod val="100000"/>
                  </a:schemeClr>
                </a:solidFill>
                <a:latin typeface="+mn-ea"/>
                <a:cs typeface="+mn-ea"/>
                <a:sym typeface="+mn-ea"/>
              </a:rPr>
              <a:t>C </a:t>
            </a:r>
            <a:r>
              <a:rPr lang="zh-CN" altLang="en-US" sz="2000" dirty="0">
                <a:solidFill>
                  <a:schemeClr val="lt1">
                    <a:lumMod val="100000"/>
                  </a:schemeClr>
                </a:solidFill>
                <a:latin typeface="+mn-ea"/>
                <a:cs typeface="+mn-ea"/>
                <a:sym typeface="+mn-ea"/>
              </a:rPr>
              <a:t>语言规定：只能逐个引用数组元素，而不能一次引用整个数组。</a:t>
            </a:r>
            <a:endParaRPr lang="zh-CN" altLang="en-US" sz="2000" dirty="0">
              <a:solidFill>
                <a:schemeClr val="lt1">
                  <a:lumMod val="100000"/>
                </a:schemeClr>
              </a:solidFill>
              <a:latin typeface="+mn-ea"/>
              <a:cs typeface="+mn-ea"/>
              <a:sym typeface="+mn-ea"/>
            </a:endParaRPr>
          </a:p>
          <a:p>
            <a:pPr algn="just">
              <a:lnSpc>
                <a:spcPct val="150000"/>
              </a:lnSpc>
              <a:spcBef>
                <a:spcPct val="0"/>
              </a:spcBef>
              <a:spcAft>
                <a:spcPct val="0"/>
              </a:spcAft>
            </a:pPr>
            <a:r>
              <a:rPr lang="zh-CN" altLang="en-US" sz="2000" dirty="0">
                <a:solidFill>
                  <a:schemeClr val="lt1">
                    <a:lumMod val="100000"/>
                  </a:schemeClr>
                </a:solidFill>
                <a:latin typeface="+mn-ea"/>
                <a:cs typeface="+mn-ea"/>
                <a:sym typeface="+mn-ea"/>
              </a:rPr>
              <a:t>一维数组元素的引用格式：</a:t>
            </a:r>
            <a:endParaRPr lang="zh-CN" altLang="en-US" sz="2000" dirty="0">
              <a:solidFill>
                <a:schemeClr val="lt1">
                  <a:lumMod val="100000"/>
                </a:schemeClr>
              </a:solidFill>
              <a:latin typeface="+mn-ea"/>
              <a:cs typeface="+mn-ea"/>
              <a:sym typeface="+mn-ea"/>
            </a:endParaRPr>
          </a:p>
          <a:p>
            <a:pPr algn="just">
              <a:lnSpc>
                <a:spcPct val="150000"/>
              </a:lnSpc>
              <a:spcBef>
                <a:spcPct val="0"/>
              </a:spcBef>
              <a:spcAft>
                <a:spcPct val="0"/>
              </a:spcAft>
            </a:pPr>
            <a:r>
              <a:rPr lang="zh-CN" altLang="en-US" dirty="0">
                <a:solidFill>
                  <a:schemeClr val="lt1">
                    <a:lumMod val="100000"/>
                  </a:schemeClr>
                </a:solidFill>
                <a:latin typeface="+mn-ea"/>
                <a:cs typeface="+mn-ea"/>
                <a:sym typeface="+mn-ea"/>
              </a:rPr>
              <a:t>数组名</a:t>
            </a:r>
            <a:r>
              <a:rPr lang="en-US" altLang="zh-CN" dirty="0">
                <a:solidFill>
                  <a:schemeClr val="lt1">
                    <a:lumMod val="100000"/>
                  </a:schemeClr>
                </a:solidFill>
                <a:latin typeface="+mn-ea"/>
                <a:cs typeface="+mn-ea"/>
                <a:sym typeface="+mn-ea"/>
              </a:rPr>
              <a:t> [ </a:t>
            </a:r>
            <a:r>
              <a:rPr lang="zh-CN" altLang="en-US" dirty="0">
                <a:solidFill>
                  <a:schemeClr val="lt1">
                    <a:lumMod val="100000"/>
                  </a:schemeClr>
                </a:solidFill>
                <a:latin typeface="+mn-ea"/>
                <a:cs typeface="+mn-ea"/>
                <a:sym typeface="+mn-ea"/>
              </a:rPr>
              <a:t>下标</a:t>
            </a:r>
            <a:r>
              <a:rPr lang="en-US" altLang="zh-CN" dirty="0">
                <a:solidFill>
                  <a:schemeClr val="lt1">
                    <a:lumMod val="100000"/>
                  </a:schemeClr>
                </a:solidFill>
                <a:latin typeface="+mn-ea"/>
                <a:cs typeface="+mn-ea"/>
                <a:sym typeface="+mn-ea"/>
              </a:rPr>
              <a:t> ]</a:t>
            </a:r>
            <a:endParaRPr lang="en-US" altLang="zh-CN" dirty="0">
              <a:solidFill>
                <a:schemeClr val="lt1">
                  <a:lumMod val="100000"/>
                </a:schemeClr>
              </a:solidFill>
              <a:latin typeface="+mn-ea"/>
              <a:cs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14" name="图片 13" descr="VCG211367570136"/>
          <p:cNvPicPr>
            <a:picLocks noChangeAspect="1"/>
          </p:cNvPicPr>
          <p:nvPr>
            <p:custDataLst>
              <p:tags r:id="rId2"/>
            </p:custDataLst>
          </p:nvPr>
        </p:nvPicPr>
        <p:blipFill>
          <a:blip r:embed="rId1">
            <a:alphaModFix amt="97000"/>
          </a:blip>
          <a:srcRect t="-1051"/>
          <a:stretch>
            <a:fillRect/>
          </a:stretch>
        </p:blipFill>
        <p:spPr>
          <a:xfrm>
            <a:off x="734258" y="8032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47" name="稻壳儿：耗崽 5-1"/>
          <p:cNvSpPr txBox="1"/>
          <p:nvPr/>
        </p:nvSpPr>
        <p:spPr>
          <a:xfrm>
            <a:off x="1057910" y="720090"/>
            <a:ext cx="9648190" cy="492125"/>
          </a:xfrm>
          <a:prstGeom prst="rect">
            <a:avLst/>
          </a:prstGeom>
          <a:noFill/>
        </p:spPr>
        <p:txBody>
          <a:bodyPr wrap="square" lIns="0" tIns="0" rIns="0" bIns="0" rtlCol="0">
            <a:spAutoFit/>
          </a:bodyPr>
          <a:lstStyle/>
          <a:p>
            <a:pPr lvl="0"/>
            <a:r>
              <a:rPr lang="zh-CN" altLang="en-US" sz="32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三、一维数组的初始化</a:t>
            </a:r>
            <a:endParaRPr lang="zh-CN" altLang="en-US" sz="32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 name="图形 3"/>
          <p:cNvSpPr/>
          <p:nvPr>
            <p:custDataLst>
              <p:tags r:id="rId7"/>
            </p:custDataLst>
          </p:nvPr>
        </p:nvSpPr>
        <p:spPr>
          <a:xfrm>
            <a:off x="1069658" y="1381508"/>
            <a:ext cx="5165542" cy="4506081"/>
          </a:xfrm>
          <a:custGeom>
            <a:avLst/>
            <a:gdLst>
              <a:gd name="connsiteX0" fmla="*/ 0 w 5656607"/>
              <a:gd name="connsiteY0" fmla="*/ 298931 h 4934454"/>
              <a:gd name="connsiteX1" fmla="*/ 0 w 5656607"/>
              <a:gd name="connsiteY1" fmla="*/ 4635524 h 4934454"/>
              <a:gd name="connsiteX2" fmla="*/ 312591 w 5656607"/>
              <a:gd name="connsiteY2" fmla="*/ 4934455 h 4934454"/>
              <a:gd name="connsiteX3" fmla="*/ 4364164 w 5656607"/>
              <a:gd name="connsiteY3" fmla="*/ 4934455 h 4934454"/>
              <a:gd name="connsiteX4" fmla="*/ 4669709 w 5656607"/>
              <a:gd name="connsiteY4" fmla="*/ 4698646 h 4934454"/>
              <a:gd name="connsiteX5" fmla="*/ 5649438 w 5656607"/>
              <a:gd name="connsiteY5" fmla="*/ 362058 h 4934454"/>
              <a:gd name="connsiteX6" fmla="*/ 5343892 w 5656607"/>
              <a:gd name="connsiteY6" fmla="*/ 0 h 4934454"/>
              <a:gd name="connsiteX7" fmla="*/ 312591 w 5656607"/>
              <a:gd name="connsiteY7" fmla="*/ 0 h 4934454"/>
              <a:gd name="connsiteX8" fmla="*/ 0 w 5656607"/>
              <a:gd name="connsiteY8" fmla="*/ 298931 h 49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607" h="4934454">
                <a:moveTo>
                  <a:pt x="0" y="298931"/>
                </a:moveTo>
                <a:lnTo>
                  <a:pt x="0" y="4635524"/>
                </a:lnTo>
                <a:cubicBezTo>
                  <a:pt x="0" y="4800617"/>
                  <a:pt x="139952" y="4934455"/>
                  <a:pt x="312591" y="4934455"/>
                </a:cubicBezTo>
                <a:lnTo>
                  <a:pt x="4364164" y="4934455"/>
                </a:lnTo>
                <a:cubicBezTo>
                  <a:pt x="4511369" y="4934455"/>
                  <a:pt x="4638625" y="4836244"/>
                  <a:pt x="4669709" y="4698646"/>
                </a:cubicBezTo>
                <a:lnTo>
                  <a:pt x="5649438" y="362058"/>
                </a:lnTo>
                <a:cubicBezTo>
                  <a:pt x="5691506" y="175836"/>
                  <a:pt x="5543119" y="0"/>
                  <a:pt x="5343892" y="0"/>
                </a:cubicBezTo>
                <a:lnTo>
                  <a:pt x="312591" y="0"/>
                </a:lnTo>
                <a:cubicBezTo>
                  <a:pt x="139952" y="0"/>
                  <a:pt x="0" y="133836"/>
                  <a:pt x="0" y="298931"/>
                </a:cubicBezTo>
                <a:close/>
              </a:path>
            </a:pathLst>
          </a:custGeom>
          <a:solidFill>
            <a:schemeClr val="accent1"/>
          </a:solidFill>
          <a:ln w="6243" cap="flat">
            <a:noFill/>
            <a:prstDash val="solid"/>
            <a:miter/>
          </a:ln>
        </p:spPr>
        <p:txBody>
          <a:bodyPr rtlCol="0" anchor="ctr"/>
          <a:p>
            <a:endParaRPr lang="zh-CN" altLang="en-US">
              <a:solidFill>
                <a:schemeClr val="tx1"/>
              </a:solidFill>
            </a:endParaRPr>
          </a:p>
        </p:txBody>
      </p:sp>
      <p:sp>
        <p:nvSpPr>
          <p:cNvPr id="6" name="图形 1"/>
          <p:cNvSpPr/>
          <p:nvPr>
            <p:custDataLst>
              <p:tags r:id="rId8"/>
            </p:custDataLst>
          </p:nvPr>
        </p:nvSpPr>
        <p:spPr>
          <a:xfrm flipH="1" flipV="1">
            <a:off x="5697220" y="1381760"/>
            <a:ext cx="5628640" cy="4505960"/>
          </a:xfrm>
          <a:custGeom>
            <a:avLst/>
            <a:gdLst>
              <a:gd name="connsiteX0" fmla="*/ 0 w 5656607"/>
              <a:gd name="connsiteY0" fmla="*/ 298931 h 4934454"/>
              <a:gd name="connsiteX1" fmla="*/ 0 w 5656607"/>
              <a:gd name="connsiteY1" fmla="*/ 4635524 h 4934454"/>
              <a:gd name="connsiteX2" fmla="*/ 312591 w 5656607"/>
              <a:gd name="connsiteY2" fmla="*/ 4934455 h 4934454"/>
              <a:gd name="connsiteX3" fmla="*/ 4364164 w 5656607"/>
              <a:gd name="connsiteY3" fmla="*/ 4934455 h 4934454"/>
              <a:gd name="connsiteX4" fmla="*/ 4669709 w 5656607"/>
              <a:gd name="connsiteY4" fmla="*/ 4698646 h 4934454"/>
              <a:gd name="connsiteX5" fmla="*/ 5649438 w 5656607"/>
              <a:gd name="connsiteY5" fmla="*/ 362058 h 4934454"/>
              <a:gd name="connsiteX6" fmla="*/ 5343892 w 5656607"/>
              <a:gd name="connsiteY6" fmla="*/ 0 h 4934454"/>
              <a:gd name="connsiteX7" fmla="*/ 312591 w 5656607"/>
              <a:gd name="connsiteY7" fmla="*/ 0 h 4934454"/>
              <a:gd name="connsiteX8" fmla="*/ 0 w 5656607"/>
              <a:gd name="connsiteY8" fmla="*/ 298931 h 49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607" h="4934454">
                <a:moveTo>
                  <a:pt x="0" y="298931"/>
                </a:moveTo>
                <a:lnTo>
                  <a:pt x="0" y="4635524"/>
                </a:lnTo>
                <a:cubicBezTo>
                  <a:pt x="0" y="4800617"/>
                  <a:pt x="139952" y="4934455"/>
                  <a:pt x="312591" y="4934455"/>
                </a:cubicBezTo>
                <a:lnTo>
                  <a:pt x="4364164" y="4934455"/>
                </a:lnTo>
                <a:cubicBezTo>
                  <a:pt x="4511369" y="4934455"/>
                  <a:pt x="4638625" y="4836244"/>
                  <a:pt x="4669709" y="4698646"/>
                </a:cubicBezTo>
                <a:lnTo>
                  <a:pt x="5649438" y="362058"/>
                </a:lnTo>
                <a:cubicBezTo>
                  <a:pt x="5691506" y="175836"/>
                  <a:pt x="5543119" y="0"/>
                  <a:pt x="5343892" y="0"/>
                </a:cubicBezTo>
                <a:lnTo>
                  <a:pt x="312591" y="0"/>
                </a:lnTo>
                <a:cubicBezTo>
                  <a:pt x="139952" y="0"/>
                  <a:pt x="0" y="133836"/>
                  <a:pt x="0" y="298931"/>
                </a:cubicBezTo>
                <a:close/>
              </a:path>
            </a:pathLst>
          </a:custGeom>
          <a:solidFill>
            <a:schemeClr val="tx1">
              <a:lumMod val="40000"/>
              <a:lumOff val="60000"/>
              <a:alpha val="15000"/>
            </a:schemeClr>
          </a:solidFill>
          <a:ln w="6243" cap="flat">
            <a:noFill/>
            <a:prstDash val="solid"/>
            <a:miter/>
          </a:ln>
        </p:spPr>
        <p:txBody>
          <a:bodyPr rtlCol="0" anchor="ctr"/>
          <a:p>
            <a:endParaRPr lang="zh-CN" altLang="en-US" dirty="0">
              <a:solidFill>
                <a:schemeClr val="bg1">
                  <a:lumMod val="95000"/>
                </a:schemeClr>
              </a:solidFill>
            </a:endParaRPr>
          </a:p>
        </p:txBody>
      </p:sp>
      <p:sp>
        <p:nvSpPr>
          <p:cNvPr id="11" name="矩形 10"/>
          <p:cNvSpPr/>
          <p:nvPr>
            <p:custDataLst>
              <p:tags r:id="rId9"/>
            </p:custDataLst>
          </p:nvPr>
        </p:nvSpPr>
        <p:spPr>
          <a:xfrm>
            <a:off x="1310640" y="1381760"/>
            <a:ext cx="4265295" cy="450596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FFFFFF"/>
                </a:solidFill>
                <a:latin typeface="+mn-ea"/>
                <a:cs typeface="+mn-ea"/>
              </a:rPr>
              <a:t>一维数组的初始化就是给一维数组赋初值，其实现形式是：数据类型</a:t>
            </a:r>
            <a:r>
              <a:rPr lang="en-US" altLang="zh-CN" sz="1600" dirty="0">
                <a:ln>
                  <a:noFill/>
                  <a:prstDash val="sysDot"/>
                </a:ln>
                <a:solidFill>
                  <a:srgbClr val="FFFFFF"/>
                </a:solidFill>
                <a:latin typeface="+mn-ea"/>
                <a:cs typeface="+mn-ea"/>
              </a:rPr>
              <a:t> </a:t>
            </a:r>
            <a:r>
              <a:rPr lang="zh-CN" altLang="en-US" sz="1600" dirty="0">
                <a:ln>
                  <a:noFill/>
                  <a:prstDash val="sysDot"/>
                </a:ln>
                <a:solidFill>
                  <a:srgbClr val="FFFFFF"/>
                </a:solidFill>
                <a:latin typeface="+mn-ea"/>
                <a:cs typeface="+mn-ea"/>
              </a:rPr>
              <a:t>数组名</a:t>
            </a:r>
            <a:r>
              <a:rPr lang="en-US" altLang="zh-CN" sz="1600" dirty="0">
                <a:ln>
                  <a:noFill/>
                  <a:prstDash val="sysDot"/>
                </a:ln>
                <a:solidFill>
                  <a:srgbClr val="FFFFFF"/>
                </a:solidFill>
                <a:latin typeface="+mn-ea"/>
                <a:cs typeface="+mn-ea"/>
              </a:rPr>
              <a:t> [ </a:t>
            </a:r>
            <a:r>
              <a:rPr lang="zh-CN" altLang="en-US" sz="1600" dirty="0">
                <a:ln>
                  <a:noFill/>
                  <a:prstDash val="sysDot"/>
                </a:ln>
                <a:solidFill>
                  <a:srgbClr val="FFFFFF"/>
                </a:solidFill>
                <a:latin typeface="+mn-ea"/>
                <a:cs typeface="+mn-ea"/>
              </a:rPr>
              <a:t>数组长度</a:t>
            </a:r>
            <a:r>
              <a:rPr lang="en-US" altLang="zh-CN" sz="1600" dirty="0">
                <a:ln>
                  <a:noFill/>
                  <a:prstDash val="sysDot"/>
                </a:ln>
                <a:solidFill>
                  <a:srgbClr val="FFFFFF"/>
                </a:solidFill>
                <a:latin typeface="+mn-ea"/>
                <a:cs typeface="+mn-ea"/>
              </a:rPr>
              <a:t> ]={ </a:t>
            </a:r>
            <a:r>
              <a:rPr lang="zh-CN" altLang="en-US" sz="1600" dirty="0">
                <a:ln>
                  <a:noFill/>
                  <a:prstDash val="sysDot"/>
                </a:ln>
                <a:solidFill>
                  <a:srgbClr val="FFFFFF"/>
                </a:solidFill>
                <a:latin typeface="+mn-ea"/>
                <a:cs typeface="+mn-ea"/>
              </a:rPr>
              <a:t>值</a:t>
            </a:r>
            <a:r>
              <a:rPr lang="en-US" altLang="zh-CN" sz="1600" dirty="0">
                <a:ln>
                  <a:noFill/>
                  <a:prstDash val="sysDot"/>
                </a:ln>
                <a:solidFill>
                  <a:srgbClr val="FFFFFF"/>
                </a:solidFill>
                <a:latin typeface="+mn-ea"/>
                <a:cs typeface="+mn-ea"/>
              </a:rPr>
              <a:t> 1, </a:t>
            </a:r>
            <a:r>
              <a:rPr lang="zh-CN" altLang="en-US" sz="1600" dirty="0">
                <a:ln>
                  <a:noFill/>
                  <a:prstDash val="sysDot"/>
                </a:ln>
                <a:solidFill>
                  <a:srgbClr val="FFFFFF"/>
                </a:solidFill>
                <a:latin typeface="+mn-ea"/>
                <a:cs typeface="+mn-ea"/>
              </a:rPr>
              <a:t>值</a:t>
            </a:r>
            <a:r>
              <a:rPr lang="en-US" altLang="zh-CN" sz="1600" dirty="0">
                <a:ln>
                  <a:noFill/>
                  <a:prstDash val="sysDot"/>
                </a:ln>
                <a:solidFill>
                  <a:srgbClr val="FFFFFF"/>
                </a:solidFill>
                <a:latin typeface="+mn-ea"/>
                <a:cs typeface="+mn-ea"/>
              </a:rPr>
              <a:t> 2, </a:t>
            </a:r>
            <a:r>
              <a:rPr lang="zh-CN" altLang="en-US" sz="1600" dirty="0">
                <a:ln>
                  <a:noFill/>
                  <a:prstDash val="sysDot"/>
                </a:ln>
                <a:solidFill>
                  <a:srgbClr val="FFFFFF"/>
                </a:solidFill>
                <a:latin typeface="+mn-ea"/>
                <a:cs typeface="+mn-ea"/>
              </a:rPr>
              <a:t>值</a:t>
            </a:r>
            <a:r>
              <a:rPr lang="en-US" altLang="zh-CN" sz="1600" dirty="0">
                <a:ln>
                  <a:noFill/>
                  <a:prstDash val="sysDot"/>
                </a:ln>
                <a:solidFill>
                  <a:srgbClr val="FFFFFF"/>
                </a:solidFill>
                <a:latin typeface="+mn-ea"/>
                <a:cs typeface="+mn-ea"/>
              </a:rPr>
              <a:t> 3,……, </a:t>
            </a:r>
            <a:r>
              <a:rPr lang="zh-CN" altLang="en-US" sz="1600" dirty="0">
                <a:ln>
                  <a:noFill/>
                  <a:prstDash val="sysDot"/>
                </a:ln>
                <a:solidFill>
                  <a:srgbClr val="FFFFFF"/>
                </a:solidFill>
                <a:latin typeface="+mn-ea"/>
                <a:cs typeface="+mn-ea"/>
              </a:rPr>
              <a:t>值</a:t>
            </a:r>
            <a:r>
              <a:rPr lang="en-US" altLang="zh-CN" sz="1600" dirty="0">
                <a:ln>
                  <a:noFill/>
                  <a:prstDash val="sysDot"/>
                </a:ln>
                <a:solidFill>
                  <a:srgbClr val="FFFFFF"/>
                </a:solidFill>
                <a:latin typeface="+mn-ea"/>
                <a:cs typeface="+mn-ea"/>
              </a:rPr>
              <a:t> n };</a:t>
            </a:r>
            <a:endParaRPr lang="en-US" altLang="zh-CN" sz="1600" dirty="0">
              <a:ln>
                <a:noFill/>
                <a:prstDash val="sysDot"/>
              </a:ln>
              <a:solidFill>
                <a:srgbClr val="FFFFFF"/>
              </a:solidFill>
              <a:latin typeface="+mn-ea"/>
              <a:cs typeface="+mn-ea"/>
            </a:endParaRPr>
          </a:p>
          <a:p>
            <a:pPr>
              <a:lnSpc>
                <a:spcPct val="150000"/>
              </a:lnSpc>
              <a:spcBef>
                <a:spcPct val="0"/>
              </a:spcBef>
              <a:spcAft>
                <a:spcPct val="0"/>
              </a:spcAft>
            </a:pPr>
            <a:r>
              <a:rPr lang="zh-CN" altLang="en-US" sz="1600" dirty="0">
                <a:ln>
                  <a:noFill/>
                  <a:prstDash val="sysDot"/>
                </a:ln>
                <a:solidFill>
                  <a:srgbClr val="FFFFFF"/>
                </a:solidFill>
                <a:latin typeface="+mn-ea"/>
                <a:cs typeface="+mn-ea"/>
              </a:rPr>
              <a:t>例如：</a:t>
            </a:r>
            <a:endParaRPr lang="zh-CN" altLang="en-US" sz="1600" dirty="0">
              <a:ln>
                <a:noFill/>
                <a:prstDash val="sysDot"/>
              </a:ln>
              <a:solidFill>
                <a:srgbClr val="FFFFFF"/>
              </a:solidFill>
              <a:latin typeface="+mn-ea"/>
              <a:cs typeface="+mn-ea"/>
            </a:endParaRPr>
          </a:p>
          <a:p>
            <a:pPr>
              <a:lnSpc>
                <a:spcPct val="150000"/>
              </a:lnSpc>
              <a:spcBef>
                <a:spcPct val="0"/>
              </a:spcBef>
              <a:spcAft>
                <a:spcPct val="0"/>
              </a:spcAft>
            </a:pPr>
            <a:r>
              <a:rPr lang="en-US" altLang="zh-CN" sz="1600" dirty="0">
                <a:ln>
                  <a:noFill/>
                  <a:prstDash val="sysDot"/>
                </a:ln>
                <a:solidFill>
                  <a:srgbClr val="FFFFFF"/>
                </a:solidFill>
                <a:latin typeface="+mn-ea"/>
                <a:cs typeface="+mn-ea"/>
              </a:rPr>
              <a:t>int a[5]={1,2,3,4,5};</a:t>
            </a:r>
            <a:r>
              <a:rPr lang="zh-CN" altLang="en-US" sz="1600" dirty="0">
                <a:ln>
                  <a:noFill/>
                  <a:prstDash val="sysDot"/>
                </a:ln>
                <a:solidFill>
                  <a:srgbClr val="FFFFFF"/>
                </a:solidFill>
                <a:latin typeface="+mn-ea"/>
                <a:cs typeface="+mn-ea"/>
              </a:rPr>
              <a:t>各元素的值为：</a:t>
            </a:r>
            <a:r>
              <a:rPr lang="en-US" altLang="zh-CN" sz="1600" dirty="0">
                <a:ln>
                  <a:noFill/>
                  <a:prstDash val="sysDot"/>
                </a:ln>
                <a:solidFill>
                  <a:srgbClr val="FFFFFF"/>
                </a:solidFill>
                <a:latin typeface="+mn-ea"/>
                <a:cs typeface="+mn-ea"/>
              </a:rPr>
              <a:t>a[0]=1</a:t>
            </a:r>
            <a:r>
              <a:rPr lang="zh-CN" altLang="en-US" sz="1600" dirty="0">
                <a:ln>
                  <a:noFill/>
                  <a:prstDash val="sysDot"/>
                </a:ln>
                <a:solidFill>
                  <a:srgbClr val="FFFFFF"/>
                </a:solidFill>
                <a:latin typeface="+mn-ea"/>
                <a:cs typeface="+mn-ea"/>
              </a:rPr>
              <a:t>，</a:t>
            </a:r>
            <a:r>
              <a:rPr lang="en-US" altLang="zh-CN" sz="1600" dirty="0">
                <a:ln>
                  <a:noFill/>
                  <a:prstDash val="sysDot"/>
                </a:ln>
                <a:solidFill>
                  <a:srgbClr val="FFFFFF"/>
                </a:solidFill>
                <a:latin typeface="+mn-ea"/>
                <a:cs typeface="+mn-ea"/>
              </a:rPr>
              <a:t>a[1]=2</a:t>
            </a:r>
            <a:r>
              <a:rPr lang="zh-CN" altLang="en-US" sz="1600" dirty="0">
                <a:ln>
                  <a:noFill/>
                  <a:prstDash val="sysDot"/>
                </a:ln>
                <a:solidFill>
                  <a:srgbClr val="FFFFFF"/>
                </a:solidFill>
                <a:latin typeface="+mn-ea"/>
                <a:cs typeface="+mn-ea"/>
              </a:rPr>
              <a:t>，</a:t>
            </a:r>
            <a:r>
              <a:rPr lang="en-US" altLang="zh-CN" sz="1600" dirty="0">
                <a:ln>
                  <a:noFill/>
                  <a:prstDash val="sysDot"/>
                </a:ln>
                <a:solidFill>
                  <a:srgbClr val="FFFFFF"/>
                </a:solidFill>
                <a:latin typeface="+mn-ea"/>
                <a:cs typeface="+mn-ea"/>
              </a:rPr>
              <a:t>a[2]=3</a:t>
            </a:r>
            <a:r>
              <a:rPr lang="zh-CN" altLang="en-US" sz="1600" dirty="0">
                <a:ln>
                  <a:noFill/>
                  <a:prstDash val="sysDot"/>
                </a:ln>
                <a:solidFill>
                  <a:srgbClr val="FFFFFF"/>
                </a:solidFill>
                <a:latin typeface="+mn-ea"/>
                <a:cs typeface="+mn-ea"/>
              </a:rPr>
              <a:t>，</a:t>
            </a:r>
            <a:r>
              <a:rPr lang="en-US" altLang="zh-CN" sz="1600" dirty="0">
                <a:ln>
                  <a:noFill/>
                  <a:prstDash val="sysDot"/>
                </a:ln>
                <a:solidFill>
                  <a:srgbClr val="FFFFFF"/>
                </a:solidFill>
                <a:latin typeface="+mn-ea"/>
                <a:cs typeface="+mn-ea"/>
              </a:rPr>
              <a:t>a[3]=4</a:t>
            </a:r>
            <a:r>
              <a:rPr lang="zh-CN" altLang="en-US" sz="1600" dirty="0">
                <a:ln>
                  <a:noFill/>
                  <a:prstDash val="sysDot"/>
                </a:ln>
                <a:solidFill>
                  <a:srgbClr val="FFFFFF"/>
                </a:solidFill>
                <a:latin typeface="+mn-ea"/>
                <a:cs typeface="+mn-ea"/>
              </a:rPr>
              <a:t>，</a:t>
            </a:r>
            <a:r>
              <a:rPr lang="en-US" altLang="zh-CN" sz="1600" dirty="0">
                <a:ln>
                  <a:noFill/>
                  <a:prstDash val="sysDot"/>
                </a:ln>
                <a:solidFill>
                  <a:srgbClr val="FFFFFF"/>
                </a:solidFill>
                <a:latin typeface="+mn-ea"/>
                <a:cs typeface="+mn-ea"/>
              </a:rPr>
              <a:t>a[4]=5</a:t>
            </a:r>
            <a:r>
              <a:rPr lang="zh-CN" altLang="en-US" sz="1600" dirty="0">
                <a:ln>
                  <a:noFill/>
                  <a:prstDash val="sysDot"/>
                </a:ln>
                <a:solidFill>
                  <a:srgbClr val="FFFFFF"/>
                </a:solidFill>
                <a:latin typeface="+mn-ea"/>
                <a:cs typeface="+mn-ea"/>
              </a:rPr>
              <a:t>。</a:t>
            </a:r>
            <a:endParaRPr lang="zh-CN" altLang="en-US" sz="1600" dirty="0">
              <a:ln>
                <a:noFill/>
                <a:prstDash val="sysDot"/>
              </a:ln>
              <a:solidFill>
                <a:srgbClr val="FFFFFF"/>
              </a:solidFill>
              <a:latin typeface="+mn-ea"/>
              <a:cs typeface="+mn-ea"/>
            </a:endParaRPr>
          </a:p>
          <a:p>
            <a:pPr>
              <a:lnSpc>
                <a:spcPct val="150000"/>
              </a:lnSpc>
              <a:spcBef>
                <a:spcPct val="0"/>
              </a:spcBef>
              <a:spcAft>
                <a:spcPct val="0"/>
              </a:spcAft>
            </a:pPr>
            <a:r>
              <a:rPr lang="zh-CN" altLang="en-US" sz="1600" dirty="0">
                <a:ln>
                  <a:noFill/>
                  <a:prstDash val="sysDot"/>
                </a:ln>
                <a:solidFill>
                  <a:srgbClr val="FFFFFF"/>
                </a:solidFill>
                <a:latin typeface="+mn-ea"/>
                <a:cs typeface="+mn-ea"/>
              </a:rPr>
              <a:t>按照赋初值的完整程度，又可以分为</a:t>
            </a:r>
            <a:r>
              <a:rPr lang="en-US" altLang="zh-CN" sz="1600" dirty="0">
                <a:ln>
                  <a:noFill/>
                  <a:prstDash val="sysDot"/>
                </a:ln>
                <a:solidFill>
                  <a:srgbClr val="FFFFFF"/>
                </a:solidFill>
                <a:latin typeface="+mn-ea"/>
                <a:cs typeface="+mn-ea"/>
              </a:rPr>
              <a:t> 4 </a:t>
            </a:r>
            <a:r>
              <a:rPr lang="zh-CN" altLang="en-US" sz="1600" dirty="0">
                <a:ln>
                  <a:noFill/>
                  <a:prstDash val="sysDot"/>
                </a:ln>
                <a:solidFill>
                  <a:srgbClr val="FFFFFF"/>
                </a:solidFill>
                <a:latin typeface="+mn-ea"/>
                <a:cs typeface="+mn-ea"/>
              </a:rPr>
              <a:t>种初始化方法。</a:t>
            </a:r>
            <a:endParaRPr lang="zh-CN" altLang="en-US" sz="1600" dirty="0">
              <a:ln>
                <a:noFill/>
                <a:prstDash val="sysDot"/>
              </a:ln>
              <a:solidFill>
                <a:srgbClr val="FFFFFF"/>
              </a:solidFill>
              <a:latin typeface="+mn-ea"/>
              <a:cs typeface="+mn-ea"/>
            </a:endParaRPr>
          </a:p>
          <a:p>
            <a:pPr>
              <a:lnSpc>
                <a:spcPct val="150000"/>
              </a:lnSpc>
              <a:spcBef>
                <a:spcPct val="0"/>
              </a:spcBef>
              <a:spcAft>
                <a:spcPct val="0"/>
              </a:spcAft>
            </a:pPr>
            <a:r>
              <a:rPr lang="zh-CN" altLang="en-US" sz="1600" dirty="0">
                <a:ln>
                  <a:noFill/>
                  <a:prstDash val="sysDot"/>
                </a:ln>
                <a:solidFill>
                  <a:srgbClr val="FFFFFF"/>
                </a:solidFill>
                <a:latin typeface="+mn-ea"/>
                <a:cs typeface="+mn-ea"/>
              </a:rPr>
              <a:t>（</a:t>
            </a:r>
            <a:r>
              <a:rPr lang="en-US" altLang="zh-CN" sz="1600" dirty="0">
                <a:ln>
                  <a:noFill/>
                  <a:prstDash val="sysDot"/>
                </a:ln>
                <a:solidFill>
                  <a:srgbClr val="FFFFFF"/>
                </a:solidFill>
                <a:latin typeface="+mn-ea"/>
                <a:cs typeface="+mn-ea"/>
              </a:rPr>
              <a:t>1</a:t>
            </a:r>
            <a:r>
              <a:rPr lang="zh-CN" altLang="en-US" sz="1600" dirty="0">
                <a:ln>
                  <a:noFill/>
                  <a:prstDash val="sysDot"/>
                </a:ln>
                <a:solidFill>
                  <a:srgbClr val="FFFFFF"/>
                </a:solidFill>
                <a:latin typeface="+mn-ea"/>
                <a:cs typeface="+mn-ea"/>
              </a:rPr>
              <a:t>）完全赋初值。例如：</a:t>
            </a:r>
            <a:endParaRPr lang="zh-CN" altLang="en-US" sz="1600" dirty="0">
              <a:ln>
                <a:noFill/>
                <a:prstDash val="sysDot"/>
              </a:ln>
              <a:solidFill>
                <a:srgbClr val="FFFFFF"/>
              </a:solidFill>
              <a:latin typeface="+mn-ea"/>
              <a:cs typeface="+mn-ea"/>
            </a:endParaRPr>
          </a:p>
          <a:p>
            <a:pPr>
              <a:lnSpc>
                <a:spcPct val="150000"/>
              </a:lnSpc>
              <a:spcBef>
                <a:spcPct val="0"/>
              </a:spcBef>
              <a:spcAft>
                <a:spcPct val="0"/>
              </a:spcAft>
            </a:pPr>
            <a:r>
              <a:rPr lang="en-US" altLang="zh-CN" sz="1600" dirty="0">
                <a:ln>
                  <a:noFill/>
                  <a:prstDash val="sysDot"/>
                </a:ln>
                <a:solidFill>
                  <a:srgbClr val="FFFFFF"/>
                </a:solidFill>
                <a:latin typeface="+mn-ea"/>
                <a:cs typeface="+mn-ea"/>
              </a:rPr>
              <a:t>static int a[5]={1,2,3,4,5};</a:t>
            </a:r>
            <a:endParaRPr lang="en-US" altLang="zh-CN" sz="1600" dirty="0">
              <a:ln>
                <a:noFill/>
                <a:prstDash val="sysDot"/>
              </a:ln>
              <a:solidFill>
                <a:srgbClr val="FFFFFF"/>
              </a:solidFill>
              <a:latin typeface="+mn-ea"/>
              <a:cs typeface="+mn-ea"/>
            </a:endParaRPr>
          </a:p>
          <a:p>
            <a:pPr>
              <a:lnSpc>
                <a:spcPct val="150000"/>
              </a:lnSpc>
              <a:spcBef>
                <a:spcPct val="0"/>
              </a:spcBef>
              <a:spcAft>
                <a:spcPct val="0"/>
              </a:spcAft>
            </a:pPr>
            <a:r>
              <a:rPr lang="zh-CN" altLang="en-US" sz="1600" dirty="0">
                <a:ln>
                  <a:noFill/>
                  <a:prstDash val="sysDot"/>
                </a:ln>
                <a:solidFill>
                  <a:srgbClr val="FFFFFF"/>
                </a:solidFill>
                <a:latin typeface="+mn-ea"/>
                <a:cs typeface="+mn-ea"/>
              </a:rPr>
              <a:t>（</a:t>
            </a:r>
            <a:r>
              <a:rPr lang="en-US" altLang="zh-CN" sz="1600" dirty="0">
                <a:ln>
                  <a:noFill/>
                  <a:prstDash val="sysDot"/>
                </a:ln>
                <a:solidFill>
                  <a:srgbClr val="FFFFFF"/>
                </a:solidFill>
                <a:latin typeface="+mn-ea"/>
                <a:cs typeface="+mn-ea"/>
              </a:rPr>
              <a:t>2</a:t>
            </a:r>
            <a:r>
              <a:rPr lang="zh-CN" altLang="en-US" sz="1600" dirty="0">
                <a:ln>
                  <a:noFill/>
                  <a:prstDash val="sysDot"/>
                </a:ln>
                <a:solidFill>
                  <a:srgbClr val="FFFFFF"/>
                </a:solidFill>
                <a:latin typeface="+mn-ea"/>
                <a:cs typeface="+mn-ea"/>
              </a:rPr>
              <a:t>）部分赋初值。例如：</a:t>
            </a:r>
            <a:endParaRPr lang="zh-CN" altLang="en-US" sz="1600" dirty="0">
              <a:ln>
                <a:noFill/>
                <a:prstDash val="sysDot"/>
              </a:ln>
              <a:solidFill>
                <a:srgbClr val="FFFFFF"/>
              </a:solidFill>
              <a:latin typeface="+mn-ea"/>
              <a:cs typeface="+mn-ea"/>
            </a:endParaRPr>
          </a:p>
          <a:p>
            <a:pPr>
              <a:lnSpc>
                <a:spcPct val="150000"/>
              </a:lnSpc>
              <a:spcBef>
                <a:spcPct val="0"/>
              </a:spcBef>
              <a:spcAft>
                <a:spcPct val="0"/>
              </a:spcAft>
            </a:pPr>
            <a:r>
              <a:rPr lang="en-US" altLang="zh-CN" sz="1600" dirty="0">
                <a:ln>
                  <a:noFill/>
                  <a:prstDash val="sysDot"/>
                </a:ln>
                <a:solidFill>
                  <a:srgbClr val="FFFFFF"/>
                </a:solidFill>
                <a:latin typeface="+mn-ea"/>
                <a:cs typeface="+mn-ea"/>
              </a:rPr>
              <a:t>static int a[5]={1,2,3};</a:t>
            </a:r>
            <a:endParaRPr lang="en-US" altLang="zh-CN" sz="1600" dirty="0">
              <a:ln>
                <a:noFill/>
                <a:prstDash val="sysDot"/>
              </a:ln>
              <a:solidFill>
                <a:srgbClr val="FFFFFF"/>
              </a:solidFill>
              <a:latin typeface="+mn-ea"/>
              <a:cs typeface="+mn-ea"/>
            </a:endParaRPr>
          </a:p>
        </p:txBody>
      </p:sp>
      <p:sp>
        <p:nvSpPr>
          <p:cNvPr id="12" name="矩形 11"/>
          <p:cNvSpPr/>
          <p:nvPr>
            <p:custDataLst>
              <p:tags r:id="rId10"/>
            </p:custDataLst>
          </p:nvPr>
        </p:nvSpPr>
        <p:spPr>
          <a:xfrm>
            <a:off x="7103110" y="1628775"/>
            <a:ext cx="4080510" cy="425894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500" dirty="0">
                <a:ln>
                  <a:noFill/>
                  <a:prstDash val="sysDot"/>
                </a:ln>
                <a:solidFill>
                  <a:schemeClr val="tx1">
                    <a:lumMod val="85000"/>
                    <a:lumOff val="15000"/>
                  </a:schemeClr>
                </a:solidFill>
                <a:latin typeface="+mn-ea"/>
                <a:cs typeface="+mn-ea"/>
              </a:rPr>
              <a:t>【说明】数组</a:t>
            </a:r>
            <a:r>
              <a:rPr lang="en-US" altLang="zh-CN" sz="1500" dirty="0">
                <a:ln>
                  <a:noFill/>
                  <a:prstDash val="sysDot"/>
                </a:ln>
                <a:solidFill>
                  <a:schemeClr val="tx1">
                    <a:lumMod val="85000"/>
                    <a:lumOff val="15000"/>
                  </a:schemeClr>
                </a:solidFill>
                <a:latin typeface="+mn-ea"/>
                <a:cs typeface="+mn-ea"/>
              </a:rPr>
              <a:t> a[5] </a:t>
            </a:r>
            <a:r>
              <a:rPr lang="zh-CN" altLang="en-US" sz="1500" dirty="0">
                <a:ln>
                  <a:noFill/>
                  <a:prstDash val="sysDot"/>
                </a:ln>
                <a:solidFill>
                  <a:schemeClr val="tx1">
                    <a:lumMod val="85000"/>
                    <a:lumOff val="15000"/>
                  </a:schemeClr>
                </a:solidFill>
                <a:latin typeface="+mn-ea"/>
                <a:cs typeface="+mn-ea"/>
              </a:rPr>
              <a:t>只有前</a:t>
            </a:r>
            <a:r>
              <a:rPr lang="en-US" altLang="zh-CN" sz="1500" dirty="0">
                <a:ln>
                  <a:noFill/>
                  <a:prstDash val="sysDot"/>
                </a:ln>
                <a:solidFill>
                  <a:schemeClr val="tx1">
                    <a:lumMod val="85000"/>
                    <a:lumOff val="15000"/>
                  </a:schemeClr>
                </a:solidFill>
                <a:latin typeface="+mn-ea"/>
                <a:cs typeface="+mn-ea"/>
              </a:rPr>
              <a:t> 3 </a:t>
            </a:r>
            <a:r>
              <a:rPr lang="zh-CN" altLang="en-US" sz="1500" dirty="0">
                <a:ln>
                  <a:noFill/>
                  <a:prstDash val="sysDot"/>
                </a:ln>
                <a:solidFill>
                  <a:schemeClr val="tx1">
                    <a:lumMod val="85000"/>
                    <a:lumOff val="15000"/>
                  </a:schemeClr>
                </a:solidFill>
                <a:latin typeface="+mn-ea"/>
                <a:cs typeface="+mn-ea"/>
              </a:rPr>
              <a:t>个元素被赋予给定的初值，剩余的数组元素被初始化为</a:t>
            </a:r>
            <a:r>
              <a:rPr lang="en-US" altLang="zh-CN" sz="1500" dirty="0">
                <a:ln>
                  <a:noFill/>
                  <a:prstDash val="sysDot"/>
                </a:ln>
                <a:solidFill>
                  <a:schemeClr val="tx1">
                    <a:lumMod val="85000"/>
                    <a:lumOff val="15000"/>
                  </a:schemeClr>
                </a:solidFill>
                <a:latin typeface="+mn-ea"/>
                <a:cs typeface="+mn-ea"/>
              </a:rPr>
              <a:t> 0</a:t>
            </a:r>
            <a:r>
              <a:rPr lang="zh-CN" altLang="en-US" sz="1500" dirty="0">
                <a:ln>
                  <a:noFill/>
                  <a:prstDash val="sysDot"/>
                </a:ln>
                <a:solidFill>
                  <a:schemeClr val="tx1">
                    <a:lumMod val="85000"/>
                    <a:lumOff val="15000"/>
                  </a:schemeClr>
                </a:solidFill>
                <a:latin typeface="+mn-ea"/>
                <a:cs typeface="+mn-ea"/>
              </a:rPr>
              <a:t>。</a:t>
            </a:r>
            <a:endParaRPr lang="zh-CN" altLang="en-US" sz="15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500" dirty="0">
                <a:ln>
                  <a:noFill/>
                  <a:prstDash val="sysDot"/>
                </a:ln>
                <a:solidFill>
                  <a:schemeClr val="tx1">
                    <a:lumMod val="85000"/>
                    <a:lumOff val="15000"/>
                  </a:schemeClr>
                </a:solidFill>
                <a:latin typeface="+mn-ea"/>
                <a:cs typeface="+mn-ea"/>
              </a:rPr>
              <a:t>（</a:t>
            </a:r>
            <a:r>
              <a:rPr lang="en-US" altLang="zh-CN" sz="1500" dirty="0">
                <a:ln>
                  <a:noFill/>
                  <a:prstDash val="sysDot"/>
                </a:ln>
                <a:solidFill>
                  <a:schemeClr val="tx1">
                    <a:lumMod val="85000"/>
                    <a:lumOff val="15000"/>
                  </a:schemeClr>
                </a:solidFill>
                <a:latin typeface="+mn-ea"/>
                <a:cs typeface="+mn-ea"/>
              </a:rPr>
              <a:t>3</a:t>
            </a:r>
            <a:r>
              <a:rPr lang="zh-CN" altLang="en-US" sz="1500" dirty="0">
                <a:ln>
                  <a:noFill/>
                  <a:prstDash val="sysDot"/>
                </a:ln>
                <a:solidFill>
                  <a:schemeClr val="tx1">
                    <a:lumMod val="85000"/>
                    <a:lumOff val="15000"/>
                  </a:schemeClr>
                </a:solidFill>
                <a:latin typeface="+mn-ea"/>
                <a:cs typeface="+mn-ea"/>
              </a:rPr>
              <a:t>）不指定数组长度赋初值。例如：</a:t>
            </a:r>
            <a:endParaRPr lang="zh-CN" altLang="en-US" sz="15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500" dirty="0">
                <a:ln>
                  <a:noFill/>
                  <a:prstDash val="sysDot"/>
                </a:ln>
                <a:solidFill>
                  <a:schemeClr val="tx1">
                    <a:lumMod val="85000"/>
                    <a:lumOff val="15000"/>
                  </a:schemeClr>
                </a:solidFill>
                <a:latin typeface="+mn-ea"/>
                <a:cs typeface="+mn-ea"/>
              </a:rPr>
              <a:t>static int a[ ]={1,2,3,4,5,6,7,8,9,10};</a:t>
            </a:r>
            <a:endParaRPr lang="en-US" altLang="zh-CN" sz="15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500" dirty="0">
                <a:ln>
                  <a:noFill/>
                  <a:prstDash val="sysDot"/>
                </a:ln>
                <a:solidFill>
                  <a:schemeClr val="tx1">
                    <a:lumMod val="85000"/>
                    <a:lumOff val="15000"/>
                  </a:schemeClr>
                </a:solidFill>
                <a:latin typeface="+mn-ea"/>
                <a:cs typeface="+mn-ea"/>
              </a:rPr>
              <a:t>【说明】对数组也可以不指定长度，本例中系统根据提供的初值个数自动将该数组长度取为</a:t>
            </a:r>
            <a:r>
              <a:rPr lang="en-US" altLang="zh-CN" sz="1500" dirty="0">
                <a:ln>
                  <a:noFill/>
                  <a:prstDash val="sysDot"/>
                </a:ln>
                <a:solidFill>
                  <a:schemeClr val="tx1">
                    <a:lumMod val="85000"/>
                    <a:lumOff val="15000"/>
                  </a:schemeClr>
                </a:solidFill>
                <a:latin typeface="+mn-ea"/>
                <a:cs typeface="+mn-ea"/>
              </a:rPr>
              <a:t> 10</a:t>
            </a:r>
            <a:r>
              <a:rPr lang="zh-CN" altLang="en-US" sz="1500" dirty="0">
                <a:ln>
                  <a:noFill/>
                  <a:prstDash val="sysDot"/>
                </a:ln>
                <a:solidFill>
                  <a:schemeClr val="tx1">
                    <a:lumMod val="85000"/>
                    <a:lumOff val="15000"/>
                  </a:schemeClr>
                </a:solidFill>
                <a:latin typeface="+mn-ea"/>
                <a:cs typeface="+mn-ea"/>
              </a:rPr>
              <a:t>。</a:t>
            </a:r>
            <a:endParaRPr lang="zh-CN" altLang="en-US" sz="15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500" dirty="0">
                <a:ln>
                  <a:noFill/>
                  <a:prstDash val="sysDot"/>
                </a:ln>
                <a:solidFill>
                  <a:schemeClr val="tx1">
                    <a:lumMod val="85000"/>
                    <a:lumOff val="15000"/>
                  </a:schemeClr>
                </a:solidFill>
                <a:latin typeface="+mn-ea"/>
                <a:cs typeface="+mn-ea"/>
              </a:rPr>
              <a:t>（</a:t>
            </a:r>
            <a:r>
              <a:rPr lang="en-US" altLang="zh-CN" sz="1500" dirty="0">
                <a:ln>
                  <a:noFill/>
                  <a:prstDash val="sysDot"/>
                </a:ln>
                <a:solidFill>
                  <a:schemeClr val="tx1">
                    <a:lumMod val="85000"/>
                    <a:lumOff val="15000"/>
                  </a:schemeClr>
                </a:solidFill>
                <a:latin typeface="+mn-ea"/>
                <a:cs typeface="+mn-ea"/>
              </a:rPr>
              <a:t>4</a:t>
            </a:r>
            <a:r>
              <a:rPr lang="zh-CN" altLang="en-US" sz="1500" dirty="0">
                <a:ln>
                  <a:noFill/>
                  <a:prstDash val="sysDot"/>
                </a:ln>
                <a:solidFill>
                  <a:schemeClr val="tx1">
                    <a:lumMod val="85000"/>
                    <a:lumOff val="15000"/>
                  </a:schemeClr>
                </a:solidFill>
                <a:latin typeface="+mn-ea"/>
                <a:cs typeface="+mn-ea"/>
              </a:rPr>
              <a:t>）不赋初值。例如：</a:t>
            </a:r>
            <a:endParaRPr lang="zh-CN" altLang="en-US" sz="15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500" dirty="0">
                <a:ln>
                  <a:noFill/>
                  <a:prstDash val="sysDot"/>
                </a:ln>
                <a:solidFill>
                  <a:schemeClr val="tx1">
                    <a:lumMod val="85000"/>
                    <a:lumOff val="15000"/>
                  </a:schemeClr>
                </a:solidFill>
                <a:latin typeface="+mn-ea"/>
                <a:cs typeface="+mn-ea"/>
              </a:rPr>
              <a:t>static int a[5];</a:t>
            </a:r>
            <a:endParaRPr lang="en-US" altLang="zh-CN" sz="15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500" dirty="0">
                <a:ln>
                  <a:noFill/>
                  <a:prstDash val="sysDot"/>
                </a:ln>
                <a:solidFill>
                  <a:schemeClr val="tx1">
                    <a:lumMod val="85000"/>
                    <a:lumOff val="15000"/>
                  </a:schemeClr>
                </a:solidFill>
                <a:latin typeface="+mn-ea"/>
                <a:cs typeface="+mn-ea"/>
              </a:rPr>
              <a:t>【说明】对静态数组和全局型的数组，如果不赋初值，系统对该数组的全部元素</a:t>
            </a:r>
            <a:endParaRPr lang="zh-CN" altLang="en-US" sz="15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500" dirty="0">
                <a:ln>
                  <a:noFill/>
                  <a:prstDash val="sysDot"/>
                </a:ln>
                <a:solidFill>
                  <a:schemeClr val="tx1">
                    <a:lumMod val="85000"/>
                    <a:lumOff val="15000"/>
                  </a:schemeClr>
                </a:solidFill>
                <a:latin typeface="+mn-ea"/>
                <a:cs typeface="+mn-ea"/>
              </a:rPr>
              <a:t>赋</a:t>
            </a:r>
            <a:r>
              <a:rPr lang="en-US" altLang="zh-CN" sz="1500" dirty="0">
                <a:ln>
                  <a:noFill/>
                  <a:prstDash val="sysDot"/>
                </a:ln>
                <a:solidFill>
                  <a:schemeClr val="tx1">
                    <a:lumMod val="85000"/>
                    <a:lumOff val="15000"/>
                  </a:schemeClr>
                </a:solidFill>
                <a:latin typeface="+mn-ea"/>
                <a:cs typeface="+mn-ea"/>
              </a:rPr>
              <a:t> 0</a:t>
            </a:r>
            <a:r>
              <a:rPr lang="zh-CN" altLang="en-US" sz="1500" dirty="0">
                <a:ln>
                  <a:noFill/>
                  <a:prstDash val="sysDot"/>
                </a:ln>
                <a:solidFill>
                  <a:schemeClr val="tx1">
                    <a:lumMod val="85000"/>
                    <a:lumOff val="15000"/>
                  </a:schemeClr>
                </a:solidFill>
                <a:latin typeface="+mn-ea"/>
                <a:cs typeface="+mn-ea"/>
              </a:rPr>
              <a:t>。所以本例中</a:t>
            </a:r>
            <a:r>
              <a:rPr lang="en-US" altLang="zh-CN" sz="1500" dirty="0">
                <a:ln>
                  <a:noFill/>
                  <a:prstDash val="sysDot"/>
                </a:ln>
                <a:solidFill>
                  <a:schemeClr val="tx1">
                    <a:lumMod val="85000"/>
                    <a:lumOff val="15000"/>
                  </a:schemeClr>
                </a:solidFill>
                <a:latin typeface="+mn-ea"/>
                <a:cs typeface="+mn-ea"/>
              </a:rPr>
              <a:t> a[0]=0</a:t>
            </a:r>
            <a:r>
              <a:rPr lang="zh-CN" altLang="en-US" sz="1500" dirty="0">
                <a:ln>
                  <a:noFill/>
                  <a:prstDash val="sysDot"/>
                </a:ln>
                <a:solidFill>
                  <a:schemeClr val="tx1">
                    <a:lumMod val="85000"/>
                    <a:lumOff val="15000"/>
                  </a:schemeClr>
                </a:solidFill>
                <a:latin typeface="+mn-ea"/>
                <a:cs typeface="+mn-ea"/>
              </a:rPr>
              <a:t>，</a:t>
            </a:r>
            <a:r>
              <a:rPr lang="en-US" altLang="zh-CN" sz="1500" dirty="0">
                <a:ln>
                  <a:noFill/>
                  <a:prstDash val="sysDot"/>
                </a:ln>
                <a:solidFill>
                  <a:schemeClr val="tx1">
                    <a:lumMod val="85000"/>
                    <a:lumOff val="15000"/>
                  </a:schemeClr>
                </a:solidFill>
                <a:latin typeface="+mn-ea"/>
                <a:cs typeface="+mn-ea"/>
              </a:rPr>
              <a:t>a[1]=0</a:t>
            </a:r>
            <a:r>
              <a:rPr lang="zh-CN" altLang="en-US" sz="1500" dirty="0">
                <a:ln>
                  <a:noFill/>
                  <a:prstDash val="sysDot"/>
                </a:ln>
                <a:solidFill>
                  <a:schemeClr val="tx1">
                    <a:lumMod val="85000"/>
                    <a:lumOff val="15000"/>
                  </a:schemeClr>
                </a:solidFill>
                <a:latin typeface="+mn-ea"/>
                <a:cs typeface="+mn-ea"/>
              </a:rPr>
              <a:t>，</a:t>
            </a:r>
            <a:r>
              <a:rPr lang="en-US" altLang="zh-CN" sz="1500" dirty="0">
                <a:ln>
                  <a:noFill/>
                  <a:prstDash val="sysDot"/>
                </a:ln>
                <a:solidFill>
                  <a:schemeClr val="tx1">
                    <a:lumMod val="85000"/>
                    <a:lumOff val="15000"/>
                  </a:schemeClr>
                </a:solidFill>
                <a:latin typeface="+mn-ea"/>
                <a:cs typeface="+mn-ea"/>
              </a:rPr>
              <a:t>a[2]=0</a:t>
            </a:r>
            <a:r>
              <a:rPr lang="zh-CN" altLang="en-US" sz="1500" dirty="0">
                <a:ln>
                  <a:noFill/>
                  <a:prstDash val="sysDot"/>
                </a:ln>
                <a:solidFill>
                  <a:schemeClr val="tx1">
                    <a:lumMod val="85000"/>
                    <a:lumOff val="15000"/>
                  </a:schemeClr>
                </a:solidFill>
                <a:latin typeface="+mn-ea"/>
                <a:cs typeface="+mn-ea"/>
              </a:rPr>
              <a:t>，</a:t>
            </a:r>
            <a:r>
              <a:rPr lang="en-US" altLang="zh-CN" sz="1500" dirty="0">
                <a:ln>
                  <a:noFill/>
                  <a:prstDash val="sysDot"/>
                </a:ln>
                <a:solidFill>
                  <a:schemeClr val="tx1">
                    <a:lumMod val="85000"/>
                    <a:lumOff val="15000"/>
                  </a:schemeClr>
                </a:solidFill>
                <a:latin typeface="+mn-ea"/>
                <a:cs typeface="+mn-ea"/>
              </a:rPr>
              <a:t>a[3]=0</a:t>
            </a:r>
            <a:r>
              <a:rPr lang="zh-CN" altLang="en-US" sz="1500" dirty="0">
                <a:ln>
                  <a:noFill/>
                  <a:prstDash val="sysDot"/>
                </a:ln>
                <a:solidFill>
                  <a:schemeClr val="tx1">
                    <a:lumMod val="85000"/>
                    <a:lumOff val="15000"/>
                  </a:schemeClr>
                </a:solidFill>
                <a:latin typeface="+mn-ea"/>
                <a:cs typeface="+mn-ea"/>
              </a:rPr>
              <a:t>，</a:t>
            </a:r>
            <a:r>
              <a:rPr lang="en-US" altLang="zh-CN" sz="1500" dirty="0">
                <a:ln>
                  <a:noFill/>
                  <a:prstDash val="sysDot"/>
                </a:ln>
                <a:solidFill>
                  <a:schemeClr val="tx1">
                    <a:lumMod val="85000"/>
                    <a:lumOff val="15000"/>
                  </a:schemeClr>
                </a:solidFill>
                <a:latin typeface="+mn-ea"/>
                <a:cs typeface="+mn-ea"/>
              </a:rPr>
              <a:t>a[4]=0</a:t>
            </a:r>
            <a:r>
              <a:rPr lang="zh-CN" altLang="en-US" sz="1500" dirty="0">
                <a:ln>
                  <a:noFill/>
                  <a:prstDash val="sysDot"/>
                </a:ln>
                <a:solidFill>
                  <a:schemeClr val="tx1">
                    <a:lumMod val="85000"/>
                    <a:lumOff val="15000"/>
                  </a:schemeClr>
                </a:solidFill>
                <a:latin typeface="+mn-ea"/>
                <a:cs typeface="+mn-ea"/>
              </a:rPr>
              <a:t>。</a:t>
            </a:r>
            <a:endParaRPr lang="zh-CN" altLang="en-US" sz="1500" dirty="0">
              <a:ln>
                <a:noFill/>
                <a:prstDash val="sysDot"/>
              </a:ln>
              <a:solidFill>
                <a:schemeClr val="tx1">
                  <a:lumMod val="85000"/>
                  <a:lumOff val="15000"/>
                </a:schemeClr>
              </a:solidFill>
              <a:latin typeface="+mn-ea"/>
              <a:cs typeface="+mn-ea"/>
            </a:endParaRPr>
          </a:p>
        </p:txBody>
      </p:sp>
      <p:pic>
        <p:nvPicPr>
          <p:cNvPr id="7" name="图形 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5575370" y="1543257"/>
            <a:ext cx="493589" cy="660650"/>
          </a:xfrm>
          <a:prstGeom prst="rect">
            <a:avLst/>
          </a:prstGeom>
        </p:spPr>
      </p:pic>
      <p:pic>
        <p:nvPicPr>
          <p:cNvPr id="9" name="图片 8" descr="333438303937363b333438313037303bb6a8cebbb2fac6b7"/>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569763" y="1840768"/>
            <a:ext cx="616986" cy="616986"/>
          </a:xfrm>
          <a:prstGeom prst="rect">
            <a:avLst/>
          </a:prstGeom>
        </p:spPr>
      </p:pic>
    </p:spTree>
    <p:custDataLst>
      <p:tags r:id="rId1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3233420" y="455930"/>
            <a:ext cx="5965190" cy="4523105"/>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program6_1.c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求</a:t>
            </a:r>
            <a:r>
              <a:rPr lang="en-US" altLang="zh-CN" sz="1600"/>
              <a:t> Fibonacci </a:t>
            </a:r>
            <a:r>
              <a:rPr lang="zh-CN" altLang="en-US" sz="1600"/>
              <a:t>数列</a:t>
            </a:r>
            <a:r>
              <a:rPr lang="en-US" altLang="zh-CN" sz="1600"/>
              <a:t> :1,1,2,3,5,8,…… </a:t>
            </a:r>
            <a:r>
              <a:rPr lang="zh-CN" altLang="en-US" sz="1600"/>
              <a:t>的前</a:t>
            </a:r>
            <a:r>
              <a:rPr lang="en-US" altLang="zh-CN" sz="1600"/>
              <a:t> 20 </a:t>
            </a:r>
            <a:r>
              <a:rPr lang="zh-CN" altLang="en-US" sz="1600"/>
              <a:t>个数。</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a:t>
            </a:r>
            <a:endParaRPr lang="en-US" altLang="zh-CN" sz="1600"/>
          </a:p>
          <a:p>
            <a:pPr indent="0" fontAlgn="auto">
              <a:lnSpc>
                <a:spcPct val="100000"/>
              </a:lnSpc>
            </a:pPr>
            <a:r>
              <a:rPr lang="en-US" altLang="zh-CN" sz="1600"/>
              <a:t> void main()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int i;</a:t>
            </a:r>
            <a:endParaRPr lang="en-US" altLang="zh-CN" sz="1600"/>
          </a:p>
          <a:p>
            <a:pPr indent="0" fontAlgn="auto">
              <a:lnSpc>
                <a:spcPct val="100000"/>
              </a:lnSpc>
            </a:pPr>
            <a:r>
              <a:rPr lang="en-US" altLang="zh-CN" sz="1600"/>
              <a:t>   int f[20]={1,1}; /* </a:t>
            </a:r>
            <a:r>
              <a:rPr lang="zh-CN" altLang="en-US" sz="1600"/>
              <a:t>部分赋初值</a:t>
            </a:r>
            <a:r>
              <a:rPr lang="en-US" altLang="zh-CN" sz="1600"/>
              <a:t> */</a:t>
            </a:r>
            <a:endParaRPr lang="en-US" altLang="zh-CN" sz="1600"/>
          </a:p>
          <a:p>
            <a:pPr indent="0" fontAlgn="auto">
              <a:lnSpc>
                <a:spcPct val="100000"/>
              </a:lnSpc>
            </a:pPr>
            <a:r>
              <a:rPr lang="en-US" altLang="zh-CN" sz="1600"/>
              <a:t>   for(i=2;i&lt;20;i++) </a:t>
            </a:r>
            <a:endParaRPr lang="en-US" altLang="zh-CN" sz="1600"/>
          </a:p>
          <a:p>
            <a:pPr indent="0" fontAlgn="auto">
              <a:lnSpc>
                <a:spcPct val="100000"/>
              </a:lnSpc>
            </a:pPr>
            <a:r>
              <a:rPr lang="en-US" altLang="zh-CN" sz="1600"/>
              <a:t>     f[i]=f[i-2]+f[i-1];</a:t>
            </a:r>
            <a:endParaRPr lang="en-US" altLang="zh-CN" sz="1600"/>
          </a:p>
          <a:p>
            <a:pPr indent="0" fontAlgn="auto">
              <a:lnSpc>
                <a:spcPct val="100000"/>
              </a:lnSpc>
            </a:pPr>
            <a:r>
              <a:rPr lang="en-US" altLang="zh-CN" sz="1600"/>
              <a:t>   for(i=0;i&lt;20;i++)</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if(i%5==0) printf("\n"); /* </a:t>
            </a:r>
            <a:r>
              <a:rPr lang="zh-CN" altLang="en-US" sz="1600"/>
              <a:t>控制一行输出</a:t>
            </a:r>
            <a:r>
              <a:rPr lang="en-US" altLang="zh-CN" sz="1600"/>
              <a:t> 5 </a:t>
            </a:r>
            <a:r>
              <a:rPr lang="zh-CN" altLang="en-US" sz="1600"/>
              <a:t>个数</a:t>
            </a:r>
            <a:r>
              <a:rPr lang="en-US" altLang="zh-CN" sz="1600"/>
              <a:t> */</a:t>
            </a:r>
            <a:endParaRPr lang="en-US" altLang="zh-CN" sz="1600"/>
          </a:p>
          <a:p>
            <a:pPr indent="0" fontAlgn="auto">
              <a:lnSpc>
                <a:spcPct val="100000"/>
              </a:lnSpc>
            </a:pPr>
            <a:r>
              <a:rPr lang="en-US" altLang="zh-CN" sz="1600"/>
              <a:t>       printf("%-8d",f[i]);</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zh-CN" altLang="en-US" sz="1600"/>
              <a:t>程序运行结果：</a:t>
            </a:r>
            <a:endParaRPr lang="zh-CN" altLang="en-US" sz="1600"/>
          </a:p>
        </p:txBody>
      </p:sp>
      <p:pic>
        <p:nvPicPr>
          <p:cNvPr id="4" name="图片 3"/>
          <p:cNvPicPr>
            <a:picLocks noChangeAspect="1"/>
          </p:cNvPicPr>
          <p:nvPr/>
        </p:nvPicPr>
        <p:blipFill>
          <a:blip r:embed="rId8"/>
          <a:stretch>
            <a:fillRect/>
          </a:stretch>
        </p:blipFill>
        <p:spPr>
          <a:xfrm>
            <a:off x="3731895" y="5076825"/>
            <a:ext cx="4266565" cy="131508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5037455" y="2725420"/>
            <a:ext cx="4657725" cy="1222375"/>
          </a:xfrm>
          <a:prstGeom prst="rect">
            <a:avLst/>
          </a:prstGeom>
          <a:noFill/>
          <a:ln>
            <a:noFill/>
          </a:ln>
        </p:spPr>
        <p:txBody>
          <a:bodyPr vert="horz" wrap="square" lIns="101600" tIns="38100" rIns="63500" bIns="38100" rtlCol="0" anchor="ctr" anchorCtr="0"/>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sz="4000">
                <a:solidFill>
                  <a:schemeClr val="accent1">
                    <a:lumMod val="75000"/>
                  </a:schemeClr>
                </a:solidFill>
              </a:rPr>
              <a:t>二维数组</a:t>
            </a:r>
            <a:endParaRPr lang="zh-CN" altLang="en-US" sz="4000">
              <a:solidFill>
                <a:schemeClr val="accent1">
                  <a:lumMod val="75000"/>
                </a:schemeClr>
              </a:solidFill>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03</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240790"/>
            <a:ext cx="9847580"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会定义二维数组，会对二维数组初始化，会引用二维数组的元素；</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会利用双重循环处理二维数组的元素；</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会用二维数组解决实际问题；</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4.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能够注重细节，一丝不苟，做事精益求精，具备从实践中找到答案的能力。</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有一个</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3</a:t>
            </a:r>
            <a:r>
              <a:rPr lang="en-US"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4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的矩阵，编程求出其中最大的那个元素的值及其所在的行号和列号。</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 name="稻壳儿：耗崽 1-24"/>
          <p:cNvSpPr txBox="1"/>
          <p:nvPr/>
        </p:nvSpPr>
        <p:spPr>
          <a:xfrm>
            <a:off x="1221105" y="404431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任务分析</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稻壳儿：耗崽 22-2"/>
          <p:cNvSpPr txBox="1">
            <a:spLocks noChangeArrowheads="1"/>
          </p:cNvSpPr>
          <p:nvPr>
            <p:custDataLst>
              <p:tags r:id="rId9"/>
            </p:custDataLst>
          </p:nvPr>
        </p:nvSpPr>
        <p:spPr bwMode="auto">
          <a:xfrm>
            <a:off x="1221105" y="4792345"/>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）定义一个</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行</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4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列的二维数组，用来存放</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3</a:t>
            </a:r>
            <a:r>
              <a:rPr lang="en-US"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4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的矩阵，二维数组数据的录入可以采用初始化的方法，也可以采用双重循环来实现。</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）再利用一个双重循环完成二维数组中最大值的寻找。</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1282065"/>
            <a:ext cx="9274175" cy="24015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224915" y="1282065"/>
            <a:ext cx="8954770" cy="2331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一、二维数组的定义</a:t>
            </a:r>
            <a:endPar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二维数组是数组名的后面有两个下标的数组，其定义形式为：</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类型说明符</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数组名</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常量表达式</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1] [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常量表达式</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2]</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例如：</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int a[2][3]</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；它是一个</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2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行</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3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列的二维数组，数组名为</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，此数组有</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2</a:t>
            </a:r>
            <a:r>
              <a:rPr lang="en-US"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3=6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个元素，这</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6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个元素是：</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a[0][0]</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a[0][1]</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a[0][2]</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a[1][0]</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a[1][1]</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a[1][2]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。每个数组元素的类型都是整型。</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4" name="图片 3"/>
          <p:cNvPicPr/>
          <p:nvPr/>
        </p:nvPicPr>
        <p:blipFill>
          <a:blip r:embed="rId9"/>
          <a:srcRect l="-355" t="9100" r="784" b="4210"/>
          <a:stretch>
            <a:fillRect/>
          </a:stretch>
        </p:blipFill>
        <p:spPr>
          <a:xfrm>
            <a:off x="2641600" y="3770630"/>
            <a:ext cx="5771515" cy="266827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0" name="稻壳儿：耗崽 4"/>
          <p:cNvSpPr/>
          <p:nvPr>
            <p:custDataLst>
              <p:tags r:id="rId7"/>
            </p:custDataLst>
          </p:nvPr>
        </p:nvSpPr>
        <p:spPr bwMode="auto">
          <a:xfrm>
            <a:off x="914400" y="476885"/>
            <a:ext cx="10398125" cy="450850"/>
          </a:xfrm>
          <a:prstGeom prst="rect">
            <a:avLst/>
          </a:prstGeom>
        </p:spPr>
        <p:txBody>
          <a:bodyPr wrap="square">
            <a:spAutoFit/>
            <a:scene3d>
              <a:camera prst="orthographicFront"/>
              <a:lightRig rig="threePt" dir="t"/>
            </a:scene3d>
          </a:bodyPr>
          <a:lstStyle/>
          <a:p>
            <a:pPr algn="l">
              <a:lnSpc>
                <a:spcPct val="130000"/>
              </a:lnSpc>
            </a:pPr>
            <a:r>
              <a:rPr lang="zh-CN" altLang="en-US"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【说明】</a:t>
            </a:r>
            <a:endParaRPr lang="zh-CN" altLang="en-US"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5" name="任意多边形: 形状 14"/>
          <p:cNvSpPr/>
          <p:nvPr>
            <p:custDataLst>
              <p:tags r:id="rId8"/>
            </p:custDataLst>
          </p:nvPr>
        </p:nvSpPr>
        <p:spPr>
          <a:xfrm>
            <a:off x="7876858" y="2498725"/>
            <a:ext cx="3071142" cy="1346331"/>
          </a:xfrm>
          <a:prstGeom prst="roundRect">
            <a:avLst>
              <a:gd name="adj" fmla="val 3263"/>
            </a:avLst>
          </a:prstGeom>
          <a:solidFill>
            <a:schemeClr val="accent2">
              <a:lumMod val="60000"/>
              <a:lumOff val="40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7" name="椭圆 6"/>
          <p:cNvSpPr/>
          <p:nvPr>
            <p:custDataLst>
              <p:tags r:id="rId9"/>
            </p:custDataLst>
          </p:nvPr>
        </p:nvSpPr>
        <p:spPr>
          <a:xfrm>
            <a:off x="5318443" y="3096260"/>
            <a:ext cx="1437569" cy="1437569"/>
          </a:xfrm>
          <a:prstGeom prst="ellipse">
            <a:avLst/>
          </a:prstGeom>
          <a:noFill/>
          <a:ln w="50800">
            <a:solidFill>
              <a:schemeClr val="accent1">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6" name="任意多边形: 形状 25"/>
          <p:cNvSpPr/>
          <p:nvPr>
            <p:custDataLst>
              <p:tags r:id="rId10"/>
            </p:custDataLst>
          </p:nvPr>
        </p:nvSpPr>
        <p:spPr>
          <a:xfrm>
            <a:off x="1081088" y="2459990"/>
            <a:ext cx="3189798" cy="1251642"/>
          </a:xfrm>
          <a:prstGeom prst="roundRect">
            <a:avLst>
              <a:gd name="adj" fmla="val 4095"/>
            </a:avLst>
          </a:prstGeom>
          <a:solidFill>
            <a:schemeClr val="accent2">
              <a:lumMod val="60000"/>
              <a:lumOff val="40000"/>
              <a:alpha val="2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12" name="图片 7" descr="343439383331313b343532303032333bc6f3d2b5bcf2bde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5713413" y="3491230"/>
            <a:ext cx="648000" cy="648000"/>
          </a:xfrm>
          <a:prstGeom prst="rect">
            <a:avLst/>
          </a:prstGeom>
        </p:spPr>
      </p:pic>
      <p:sp>
        <p:nvSpPr>
          <p:cNvPr id="4" name="任意多边形: 形状 11"/>
          <p:cNvSpPr/>
          <p:nvPr>
            <p:custDataLst>
              <p:tags r:id="rId14"/>
            </p:custDataLst>
          </p:nvPr>
        </p:nvSpPr>
        <p:spPr>
          <a:xfrm>
            <a:off x="1669098" y="4376420"/>
            <a:ext cx="3586480" cy="1095375"/>
          </a:xfrm>
          <a:custGeom>
            <a:avLst/>
            <a:gdLst>
              <a:gd name="connsiteX0" fmla="*/ 2495550 w 2727869"/>
              <a:gd name="connsiteY0" fmla="*/ 40577 h 833247"/>
              <a:gd name="connsiteX1" fmla="*/ 2495550 w 2727869"/>
              <a:gd name="connsiteY1" fmla="*/ 433388 h 833247"/>
              <a:gd name="connsiteX2" fmla="*/ 2506008 w 2727869"/>
              <a:gd name="connsiteY2" fmla="*/ 443884 h 833247"/>
              <a:gd name="connsiteX3" fmla="*/ 2508885 w 2727869"/>
              <a:gd name="connsiteY3" fmla="*/ 443484 h 833247"/>
              <a:gd name="connsiteX4" fmla="*/ 2712911 w 2727869"/>
              <a:gd name="connsiteY4" fmla="*/ 385191 h 833247"/>
              <a:gd name="connsiteX5" fmla="*/ 2727379 w 2727869"/>
              <a:gd name="connsiteY5" fmla="*/ 392983 h 833247"/>
              <a:gd name="connsiteX6" fmla="*/ 2723864 w 2727869"/>
              <a:gd name="connsiteY6" fmla="*/ 405098 h 833247"/>
              <a:gd name="connsiteX7" fmla="*/ 2514314 w 2727869"/>
              <a:gd name="connsiteY7" fmla="*/ 591693 h 833247"/>
              <a:gd name="connsiteX8" fmla="*/ 2495264 w 2727869"/>
              <a:gd name="connsiteY8" fmla="*/ 634841 h 833247"/>
              <a:gd name="connsiteX9" fmla="*/ 2495264 w 2727869"/>
              <a:gd name="connsiteY9" fmla="*/ 792861 h 833247"/>
              <a:gd name="connsiteX10" fmla="*/ 2454783 w 2727869"/>
              <a:gd name="connsiteY10" fmla="*/ 833247 h 833247"/>
              <a:gd name="connsiteX11" fmla="*/ 40386 w 2727869"/>
              <a:gd name="connsiteY11" fmla="*/ 833247 h 833247"/>
              <a:gd name="connsiteX12" fmla="*/ 0 w 2727869"/>
              <a:gd name="connsiteY12" fmla="*/ 792861 h 833247"/>
              <a:gd name="connsiteX13" fmla="*/ 0 w 2727869"/>
              <a:gd name="connsiteY13" fmla="*/ 40386 h 833247"/>
              <a:gd name="connsiteX14" fmla="*/ 40386 w 2727869"/>
              <a:gd name="connsiteY14" fmla="*/ 0 h 833247"/>
              <a:gd name="connsiteX15" fmla="*/ 2454974 w 2727869"/>
              <a:gd name="connsiteY15" fmla="*/ 0 h 833247"/>
              <a:gd name="connsiteX16" fmla="*/ 2495550 w 2727869"/>
              <a:gd name="connsiteY16" fmla="*/ 40386 h 833247"/>
              <a:gd name="connsiteX17" fmla="*/ 2495550 w 2727869"/>
              <a:gd name="connsiteY17" fmla="*/ 40577 h 833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27869" h="833247">
                <a:moveTo>
                  <a:pt x="2495550" y="40577"/>
                </a:moveTo>
                <a:lnTo>
                  <a:pt x="2495550" y="433388"/>
                </a:lnTo>
                <a:cubicBezTo>
                  <a:pt x="2495540" y="439179"/>
                  <a:pt x="2500227" y="443875"/>
                  <a:pt x="2506008" y="443884"/>
                </a:cubicBezTo>
                <a:cubicBezTo>
                  <a:pt x="2506980" y="443884"/>
                  <a:pt x="2507952" y="443751"/>
                  <a:pt x="2508885" y="443484"/>
                </a:cubicBezTo>
                <a:lnTo>
                  <a:pt x="2712911" y="385191"/>
                </a:lnTo>
                <a:cubicBezTo>
                  <a:pt x="2719054" y="383353"/>
                  <a:pt x="2725531" y="386839"/>
                  <a:pt x="2727379" y="392983"/>
                </a:cubicBezTo>
                <a:cubicBezTo>
                  <a:pt x="2728693" y="397364"/>
                  <a:pt x="2727312" y="402108"/>
                  <a:pt x="2723864" y="405098"/>
                </a:cubicBezTo>
                <a:lnTo>
                  <a:pt x="2514314" y="591693"/>
                </a:lnTo>
                <a:cubicBezTo>
                  <a:pt x="2502113" y="602704"/>
                  <a:pt x="2495179" y="618401"/>
                  <a:pt x="2495264" y="634841"/>
                </a:cubicBezTo>
                <a:lnTo>
                  <a:pt x="2495264" y="792861"/>
                </a:lnTo>
                <a:cubicBezTo>
                  <a:pt x="2495207" y="815178"/>
                  <a:pt x="2477100" y="833247"/>
                  <a:pt x="2454783" y="833247"/>
                </a:cubicBezTo>
                <a:lnTo>
                  <a:pt x="40386" y="833247"/>
                </a:lnTo>
                <a:cubicBezTo>
                  <a:pt x="18078" y="833247"/>
                  <a:pt x="0" y="815169"/>
                  <a:pt x="0" y="792861"/>
                </a:cubicBezTo>
                <a:lnTo>
                  <a:pt x="0" y="40386"/>
                </a:lnTo>
                <a:cubicBezTo>
                  <a:pt x="0" y="18079"/>
                  <a:pt x="18078" y="0"/>
                  <a:pt x="40386" y="0"/>
                </a:cubicBezTo>
                <a:lnTo>
                  <a:pt x="2454974" y="0"/>
                </a:lnTo>
                <a:cubicBezTo>
                  <a:pt x="2477329" y="-57"/>
                  <a:pt x="2495493" y="18031"/>
                  <a:pt x="2495550" y="40386"/>
                </a:cubicBezTo>
                <a:cubicBezTo>
                  <a:pt x="2495550" y="40453"/>
                  <a:pt x="2495550" y="40510"/>
                  <a:pt x="2495550" y="40577"/>
                </a:cubicBezTo>
                <a:close/>
              </a:path>
            </a:pathLst>
          </a:cu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44145" tIns="46990" rIns="467995" bIns="45720" numCol="1" spcCol="0" rtlCol="0" fromWordArt="0" anchor="ctr" anchorCtr="0" forceAA="0" compatLnSpc="1">
            <a:noAutofit/>
          </a:bodyPr>
          <a:p>
            <a:pPr lvl="0" algn="ctr">
              <a:lnSpc>
                <a:spcPct val="130000"/>
              </a:lnSpc>
              <a:buClrTx/>
              <a:buSzTx/>
              <a:buFontTx/>
            </a:pPr>
            <a:r>
              <a:rPr lang="zh-CN" altLang="en-US" sz="1600" kern="0" dirty="0">
                <a:ln>
                  <a:noFill/>
                  <a:prstDash val="sysDot"/>
                </a:ln>
                <a:solidFill>
                  <a:srgbClr val="FFFFFF"/>
                </a:solidFill>
                <a:latin typeface="+mn-ea"/>
                <a:cs typeface="+mn-ea"/>
                <a:sym typeface="+mn-ea"/>
              </a:rPr>
              <a:t>（</a:t>
            </a:r>
            <a:r>
              <a:rPr lang="en-US" altLang="zh-CN" sz="1600" kern="0" dirty="0">
                <a:ln>
                  <a:noFill/>
                  <a:prstDash val="sysDot"/>
                </a:ln>
                <a:solidFill>
                  <a:srgbClr val="FFFFFF"/>
                </a:solidFill>
                <a:latin typeface="+mn-ea"/>
                <a:cs typeface="+mn-ea"/>
                <a:sym typeface="+mn-ea"/>
              </a:rPr>
              <a:t>1</a:t>
            </a:r>
            <a:r>
              <a:rPr lang="zh-CN" altLang="en-US" sz="1600" kern="0" dirty="0">
                <a:ln>
                  <a:noFill/>
                  <a:prstDash val="sysDot"/>
                </a:ln>
                <a:solidFill>
                  <a:srgbClr val="FFFFFF"/>
                </a:solidFill>
                <a:latin typeface="+mn-ea"/>
                <a:cs typeface="+mn-ea"/>
                <a:sym typeface="+mn-ea"/>
              </a:rPr>
              <a:t>）类型说明符、数组名、常量表达式的定义与一维数组一致。</a:t>
            </a:r>
            <a:endParaRPr lang="zh-CN" altLang="en-US" sz="1600" kern="0" dirty="0">
              <a:ln>
                <a:noFill/>
                <a:prstDash val="sysDot"/>
              </a:ln>
              <a:solidFill>
                <a:srgbClr val="FFFFFF"/>
              </a:solidFill>
              <a:latin typeface="+mn-ea"/>
              <a:cs typeface="+mn-ea"/>
              <a:sym typeface="+mn-ea"/>
            </a:endParaRPr>
          </a:p>
        </p:txBody>
      </p:sp>
      <p:sp>
        <p:nvSpPr>
          <p:cNvPr id="13" name="任意多边形: 形状 12"/>
          <p:cNvSpPr/>
          <p:nvPr>
            <p:custDataLst>
              <p:tags r:id="rId15"/>
            </p:custDataLst>
          </p:nvPr>
        </p:nvSpPr>
        <p:spPr>
          <a:xfrm>
            <a:off x="1380173" y="2764790"/>
            <a:ext cx="3658235" cy="1225550"/>
          </a:xfrm>
          <a:custGeom>
            <a:avLst/>
            <a:gdLst>
              <a:gd name="connsiteX0" fmla="*/ 2540508 w 2775725"/>
              <a:gd name="connsiteY0" fmla="*/ 40481 h 929354"/>
              <a:gd name="connsiteX1" fmla="*/ 2540508 w 2775725"/>
              <a:gd name="connsiteY1" fmla="*/ 469106 h 929354"/>
              <a:gd name="connsiteX2" fmla="*/ 2563749 w 2775725"/>
              <a:gd name="connsiteY2" fmla="*/ 516731 h 929354"/>
              <a:gd name="connsiteX3" fmla="*/ 2771299 w 2775725"/>
              <a:gd name="connsiteY3" fmla="*/ 677037 h 929354"/>
              <a:gd name="connsiteX4" fmla="*/ 2773185 w 2775725"/>
              <a:gd name="connsiteY4" fmla="*/ 693496 h 929354"/>
              <a:gd name="connsiteX5" fmla="*/ 2763203 w 2775725"/>
              <a:gd name="connsiteY5" fmla="*/ 697897 h 929354"/>
              <a:gd name="connsiteX6" fmla="*/ 2563178 w 2775725"/>
              <a:gd name="connsiteY6" fmla="*/ 681038 h 929354"/>
              <a:gd name="connsiteX7" fmla="*/ 2540203 w 2775725"/>
              <a:gd name="connsiteY7" fmla="*/ 700392 h 929354"/>
              <a:gd name="connsiteX8" fmla="*/ 2540127 w 2775725"/>
              <a:gd name="connsiteY8" fmla="*/ 702183 h 929354"/>
              <a:gd name="connsiteX9" fmla="*/ 2540127 w 2775725"/>
              <a:gd name="connsiteY9" fmla="*/ 888968 h 929354"/>
              <a:gd name="connsiteX10" fmla="*/ 2499741 w 2775725"/>
              <a:gd name="connsiteY10" fmla="*/ 929354 h 929354"/>
              <a:gd name="connsiteX11" fmla="*/ 40386 w 2775725"/>
              <a:gd name="connsiteY11" fmla="*/ 929354 h 929354"/>
              <a:gd name="connsiteX12" fmla="*/ 0 w 2775725"/>
              <a:gd name="connsiteY12" fmla="*/ 888968 h 929354"/>
              <a:gd name="connsiteX13" fmla="*/ 0 w 2775725"/>
              <a:gd name="connsiteY13" fmla="*/ 40481 h 929354"/>
              <a:gd name="connsiteX14" fmla="*/ 40291 w 2775725"/>
              <a:gd name="connsiteY14" fmla="*/ 0 h 929354"/>
              <a:gd name="connsiteX15" fmla="*/ 40386 w 2775725"/>
              <a:gd name="connsiteY15" fmla="*/ 0 h 929354"/>
              <a:gd name="connsiteX16" fmla="*/ 2500122 w 2775725"/>
              <a:gd name="connsiteY16" fmla="*/ 0 h 929354"/>
              <a:gd name="connsiteX17" fmla="*/ 2540508 w 2775725"/>
              <a:gd name="connsiteY17" fmla="*/ 40386 h 929354"/>
              <a:gd name="connsiteX18" fmla="*/ 2540508 w 2775725"/>
              <a:gd name="connsiteY18" fmla="*/ 40481 h 929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75725" h="929354">
                <a:moveTo>
                  <a:pt x="2540508" y="40481"/>
                </a:moveTo>
                <a:lnTo>
                  <a:pt x="2540508" y="469106"/>
                </a:lnTo>
                <a:cubicBezTo>
                  <a:pt x="2540403" y="487737"/>
                  <a:pt x="2548995" y="505349"/>
                  <a:pt x="2563749" y="516731"/>
                </a:cubicBezTo>
                <a:lnTo>
                  <a:pt x="2771299" y="677037"/>
                </a:lnTo>
                <a:cubicBezTo>
                  <a:pt x="2776366" y="681066"/>
                  <a:pt x="2777205" y="688429"/>
                  <a:pt x="2773185" y="693496"/>
                </a:cubicBezTo>
                <a:cubicBezTo>
                  <a:pt x="2770785" y="696516"/>
                  <a:pt x="2767051" y="698164"/>
                  <a:pt x="2763203" y="697897"/>
                </a:cubicBezTo>
                <a:lnTo>
                  <a:pt x="2563178" y="681038"/>
                </a:lnTo>
                <a:cubicBezTo>
                  <a:pt x="2551490" y="680037"/>
                  <a:pt x="2541204" y="688705"/>
                  <a:pt x="2540203" y="700392"/>
                </a:cubicBezTo>
                <a:cubicBezTo>
                  <a:pt x="2540156" y="700983"/>
                  <a:pt x="2540127" y="701583"/>
                  <a:pt x="2540127" y="702183"/>
                </a:cubicBezTo>
                <a:lnTo>
                  <a:pt x="2540127" y="888968"/>
                </a:lnTo>
                <a:cubicBezTo>
                  <a:pt x="2540127" y="911276"/>
                  <a:pt x="2522049" y="929354"/>
                  <a:pt x="2499741" y="929354"/>
                </a:cubicBezTo>
                <a:lnTo>
                  <a:pt x="40386" y="929354"/>
                </a:lnTo>
                <a:cubicBezTo>
                  <a:pt x="18082" y="929354"/>
                  <a:pt x="0" y="911276"/>
                  <a:pt x="0" y="888968"/>
                </a:cubicBezTo>
                <a:lnTo>
                  <a:pt x="0" y="40481"/>
                </a:lnTo>
                <a:cubicBezTo>
                  <a:pt x="-52" y="18174"/>
                  <a:pt x="17986" y="57"/>
                  <a:pt x="40291" y="0"/>
                </a:cubicBezTo>
                <a:cubicBezTo>
                  <a:pt x="40323" y="0"/>
                  <a:pt x="40354" y="0"/>
                  <a:pt x="40386" y="0"/>
                </a:cubicBezTo>
                <a:lnTo>
                  <a:pt x="2500122" y="0"/>
                </a:lnTo>
                <a:cubicBezTo>
                  <a:pt x="2522430" y="0"/>
                  <a:pt x="2540508" y="18078"/>
                  <a:pt x="2540508" y="40386"/>
                </a:cubicBezTo>
                <a:cubicBezTo>
                  <a:pt x="2540508" y="40415"/>
                  <a:pt x="2540508" y="40453"/>
                  <a:pt x="2540508" y="40481"/>
                </a:cubicBezTo>
                <a:close/>
              </a:path>
            </a:pathLst>
          </a:custGeom>
          <a:solidFill>
            <a:schemeClr val="accent2"/>
          </a:solidFill>
          <a:ln w="158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79705" tIns="46990" rIns="612140" bIns="45720" numCol="1" spcCol="0" rtlCol="0" fromWordArt="0" anchor="ctr" anchorCtr="0" forceAA="0" compatLnSpc="1">
            <a:noAutofit/>
          </a:bodyPr>
          <a:p>
            <a:pPr lvl="0" algn="ctr">
              <a:lnSpc>
                <a:spcPct val="130000"/>
              </a:lnSpc>
              <a:buClrTx/>
              <a:buSzTx/>
              <a:buFontTx/>
            </a:pPr>
            <a:r>
              <a:rPr lang="zh-CN" altLang="en-US" sz="1600" kern="0" dirty="0">
                <a:ln>
                  <a:noFill/>
                  <a:prstDash val="sysDot"/>
                </a:ln>
                <a:solidFill>
                  <a:srgbClr val="FFFFFF"/>
                </a:solidFill>
                <a:latin typeface="+mn-ea"/>
                <a:cs typeface="+mn-ea"/>
                <a:sym typeface="+mn-ea"/>
              </a:rPr>
              <a:t>（</a:t>
            </a:r>
            <a:r>
              <a:rPr lang="en-US" altLang="zh-CN" sz="1600" kern="0" dirty="0">
                <a:ln>
                  <a:noFill/>
                  <a:prstDash val="sysDot"/>
                </a:ln>
                <a:solidFill>
                  <a:srgbClr val="FFFFFF"/>
                </a:solidFill>
                <a:latin typeface="+mn-ea"/>
                <a:cs typeface="+mn-ea"/>
                <a:sym typeface="+mn-ea"/>
              </a:rPr>
              <a:t>2</a:t>
            </a:r>
            <a:r>
              <a:rPr lang="zh-CN" altLang="en-US" sz="1600" kern="0" dirty="0">
                <a:ln>
                  <a:noFill/>
                  <a:prstDash val="sysDot"/>
                </a:ln>
                <a:solidFill>
                  <a:srgbClr val="FFFFFF"/>
                </a:solidFill>
                <a:latin typeface="+mn-ea"/>
                <a:cs typeface="+mn-ea"/>
                <a:sym typeface="+mn-ea"/>
              </a:rPr>
              <a:t>）二维数组的每一维元素的下标也都是从</a:t>
            </a:r>
            <a:r>
              <a:rPr lang="en-US" altLang="zh-CN" sz="1600" kern="0" dirty="0">
                <a:ln>
                  <a:noFill/>
                  <a:prstDash val="sysDot"/>
                </a:ln>
                <a:solidFill>
                  <a:srgbClr val="FFFFFF"/>
                </a:solidFill>
                <a:latin typeface="+mn-ea"/>
                <a:cs typeface="+mn-ea"/>
                <a:sym typeface="+mn-ea"/>
              </a:rPr>
              <a:t> 0 </a:t>
            </a:r>
            <a:r>
              <a:rPr lang="zh-CN" altLang="en-US" sz="1600" kern="0" dirty="0">
                <a:ln>
                  <a:noFill/>
                  <a:prstDash val="sysDot"/>
                </a:ln>
                <a:solidFill>
                  <a:srgbClr val="FFFFFF"/>
                </a:solidFill>
                <a:latin typeface="+mn-ea"/>
                <a:cs typeface="+mn-ea"/>
                <a:sym typeface="+mn-ea"/>
              </a:rPr>
              <a:t>开始的。</a:t>
            </a:r>
            <a:endParaRPr lang="zh-CN" altLang="en-US" sz="1600" kern="0" dirty="0">
              <a:ln>
                <a:noFill/>
                <a:prstDash val="sysDot"/>
              </a:ln>
              <a:solidFill>
                <a:srgbClr val="FFFFFF"/>
              </a:solidFill>
              <a:latin typeface="+mn-ea"/>
              <a:cs typeface="+mn-ea"/>
              <a:sym typeface="+mn-ea"/>
            </a:endParaRPr>
          </a:p>
        </p:txBody>
      </p:sp>
      <p:sp>
        <p:nvSpPr>
          <p:cNvPr id="5" name="任意多边形: 形状 13"/>
          <p:cNvSpPr/>
          <p:nvPr>
            <p:custDataLst>
              <p:tags r:id="rId16"/>
            </p:custDataLst>
          </p:nvPr>
        </p:nvSpPr>
        <p:spPr>
          <a:xfrm>
            <a:off x="4226560" y="1192530"/>
            <a:ext cx="4070350" cy="1437640"/>
          </a:xfrm>
          <a:custGeom>
            <a:avLst/>
            <a:gdLst>
              <a:gd name="connsiteX0" fmla="*/ 3112580 w 3112579"/>
              <a:gd name="connsiteY0" fmla="*/ 40386 h 994278"/>
              <a:gd name="connsiteX1" fmla="*/ 3112580 w 3112579"/>
              <a:gd name="connsiteY1" fmla="*/ 686276 h 994278"/>
              <a:gd name="connsiteX2" fmla="*/ 3072289 w 3112579"/>
              <a:gd name="connsiteY2" fmla="*/ 726662 h 994278"/>
              <a:gd name="connsiteX3" fmla="*/ 1834039 w 3112579"/>
              <a:gd name="connsiteY3" fmla="*/ 731520 h 994278"/>
              <a:gd name="connsiteX4" fmla="*/ 1791272 w 3112579"/>
              <a:gd name="connsiteY4" fmla="*/ 747998 h 994278"/>
              <a:gd name="connsiteX5" fmla="*/ 1521143 w 3112579"/>
              <a:gd name="connsiteY5" fmla="*/ 991267 h 994278"/>
              <a:gd name="connsiteX6" fmla="*/ 1504598 w 3112579"/>
              <a:gd name="connsiteY6" fmla="*/ 990400 h 994278"/>
              <a:gd name="connsiteX7" fmla="*/ 1501616 w 3112579"/>
              <a:gd name="connsiteY7" fmla="*/ 981742 h 994278"/>
              <a:gd name="connsiteX8" fmla="*/ 1513237 w 3112579"/>
              <a:gd name="connsiteY8" fmla="*/ 747903 h 994278"/>
              <a:gd name="connsiteX9" fmla="*/ 1494120 w 3112579"/>
              <a:gd name="connsiteY9" fmla="*/ 726691 h 994278"/>
              <a:gd name="connsiteX10" fmla="*/ 1493044 w 3112579"/>
              <a:gd name="connsiteY10" fmla="*/ 726662 h 994278"/>
              <a:gd name="connsiteX11" fmla="*/ 40386 w 3112579"/>
              <a:gd name="connsiteY11" fmla="*/ 726662 h 994278"/>
              <a:gd name="connsiteX12" fmla="*/ 0 w 3112579"/>
              <a:gd name="connsiteY12" fmla="*/ 686181 h 994278"/>
              <a:gd name="connsiteX13" fmla="*/ 0 w 3112579"/>
              <a:gd name="connsiteY13" fmla="*/ 40386 h 994278"/>
              <a:gd name="connsiteX14" fmla="*/ 40386 w 3112579"/>
              <a:gd name="connsiteY14" fmla="*/ 0 h 994278"/>
              <a:gd name="connsiteX15" fmla="*/ 3072098 w 3112579"/>
              <a:gd name="connsiteY15" fmla="*/ 0 h 994278"/>
              <a:gd name="connsiteX16" fmla="*/ 3112580 w 3112579"/>
              <a:gd name="connsiteY16" fmla="*/ 40386 h 994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12579" h="994278">
                <a:moveTo>
                  <a:pt x="3112580" y="40386"/>
                </a:moveTo>
                <a:lnTo>
                  <a:pt x="3112580" y="686276"/>
                </a:lnTo>
                <a:cubicBezTo>
                  <a:pt x="3112532" y="708527"/>
                  <a:pt x="3094530" y="726558"/>
                  <a:pt x="3072289" y="726662"/>
                </a:cubicBezTo>
                <a:lnTo>
                  <a:pt x="1834039" y="731520"/>
                </a:lnTo>
                <a:cubicBezTo>
                  <a:pt x="1818246" y="731577"/>
                  <a:pt x="1803025" y="737445"/>
                  <a:pt x="1791272" y="747998"/>
                </a:cubicBezTo>
                <a:lnTo>
                  <a:pt x="1521143" y="991267"/>
                </a:lnTo>
                <a:cubicBezTo>
                  <a:pt x="1516333" y="995601"/>
                  <a:pt x="1508922" y="995210"/>
                  <a:pt x="1504598" y="990400"/>
                </a:cubicBezTo>
                <a:cubicBezTo>
                  <a:pt x="1502473" y="988038"/>
                  <a:pt x="1501397" y="984914"/>
                  <a:pt x="1501616" y="981742"/>
                </a:cubicBezTo>
                <a:lnTo>
                  <a:pt x="1513237" y="747903"/>
                </a:lnTo>
                <a:cubicBezTo>
                  <a:pt x="1513818" y="736768"/>
                  <a:pt x="1505255" y="727272"/>
                  <a:pt x="1494120" y="726691"/>
                </a:cubicBezTo>
                <a:cubicBezTo>
                  <a:pt x="1493758" y="726672"/>
                  <a:pt x="1493406" y="726662"/>
                  <a:pt x="1493044" y="726662"/>
                </a:cubicBezTo>
                <a:lnTo>
                  <a:pt x="40386" y="726662"/>
                </a:lnTo>
                <a:cubicBezTo>
                  <a:pt x="18069" y="726605"/>
                  <a:pt x="0" y="708498"/>
                  <a:pt x="0" y="686181"/>
                </a:cubicBezTo>
                <a:lnTo>
                  <a:pt x="0" y="40386"/>
                </a:lnTo>
                <a:cubicBezTo>
                  <a:pt x="0" y="18081"/>
                  <a:pt x="18079" y="0"/>
                  <a:pt x="40386" y="0"/>
                </a:cubicBezTo>
                <a:lnTo>
                  <a:pt x="3072098" y="0"/>
                </a:lnTo>
                <a:cubicBezTo>
                  <a:pt x="3094416" y="0"/>
                  <a:pt x="3112523" y="18066"/>
                  <a:pt x="3112580" y="40386"/>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79705" tIns="45720" rIns="215900" bIns="396240" numCol="1" spcCol="0" rtlCol="0" fromWordArt="0" anchor="ctr" anchorCtr="0" forceAA="0" compatLnSpc="1">
            <a:noAutofit/>
          </a:bodyPr>
          <a:p>
            <a:pPr lvl="0" algn="ctr">
              <a:lnSpc>
                <a:spcPct val="130000"/>
              </a:lnSpc>
              <a:buClrTx/>
              <a:buSzTx/>
              <a:buFontTx/>
            </a:pPr>
            <a:r>
              <a:rPr lang="zh-CN" altLang="en-US" sz="1600" kern="0" dirty="0">
                <a:ln>
                  <a:noFill/>
                  <a:prstDash val="sysDot"/>
                </a:ln>
                <a:solidFill>
                  <a:srgbClr val="FFFFFF"/>
                </a:solidFill>
                <a:latin typeface="+mn-ea"/>
                <a:cs typeface="+mn-ea"/>
                <a:sym typeface="+mn-ea"/>
              </a:rPr>
              <a:t>（</a:t>
            </a:r>
            <a:r>
              <a:rPr lang="en-US" altLang="zh-CN" sz="1600" kern="0" dirty="0">
                <a:ln>
                  <a:noFill/>
                  <a:prstDash val="sysDot"/>
                </a:ln>
                <a:solidFill>
                  <a:srgbClr val="FFFFFF"/>
                </a:solidFill>
                <a:latin typeface="+mn-ea"/>
                <a:cs typeface="+mn-ea"/>
                <a:sym typeface="+mn-ea"/>
              </a:rPr>
              <a:t>3</a:t>
            </a:r>
            <a:r>
              <a:rPr lang="zh-CN" altLang="en-US" sz="1600" kern="0" dirty="0">
                <a:ln>
                  <a:noFill/>
                  <a:prstDash val="sysDot"/>
                </a:ln>
                <a:solidFill>
                  <a:srgbClr val="FFFFFF"/>
                </a:solidFill>
                <a:latin typeface="+mn-ea"/>
                <a:cs typeface="+mn-ea"/>
                <a:sym typeface="+mn-ea"/>
              </a:rPr>
              <a:t>）二维数组可以看成是类型为数组的一维数组，它的每个元素为一个一维数组。</a:t>
            </a:r>
            <a:endParaRPr lang="zh-CN" altLang="en-US" sz="1600" kern="0" dirty="0">
              <a:ln>
                <a:noFill/>
                <a:prstDash val="sysDot"/>
              </a:ln>
              <a:solidFill>
                <a:srgbClr val="FFFFFF"/>
              </a:solidFill>
              <a:latin typeface="+mn-ea"/>
              <a:cs typeface="+mn-ea"/>
              <a:sym typeface="+mn-ea"/>
            </a:endParaRPr>
          </a:p>
        </p:txBody>
      </p:sp>
      <p:sp>
        <p:nvSpPr>
          <p:cNvPr id="11" name="任意多边形: 形状 12"/>
          <p:cNvSpPr/>
          <p:nvPr>
            <p:custDataLst>
              <p:tags r:id="rId17"/>
            </p:custDataLst>
          </p:nvPr>
        </p:nvSpPr>
        <p:spPr>
          <a:xfrm flipH="1">
            <a:off x="6972618" y="2779395"/>
            <a:ext cx="3658235" cy="1225550"/>
          </a:xfrm>
          <a:custGeom>
            <a:avLst/>
            <a:gdLst>
              <a:gd name="connsiteX0" fmla="*/ 2540508 w 2775725"/>
              <a:gd name="connsiteY0" fmla="*/ 40481 h 929354"/>
              <a:gd name="connsiteX1" fmla="*/ 2540508 w 2775725"/>
              <a:gd name="connsiteY1" fmla="*/ 469106 h 929354"/>
              <a:gd name="connsiteX2" fmla="*/ 2563749 w 2775725"/>
              <a:gd name="connsiteY2" fmla="*/ 516731 h 929354"/>
              <a:gd name="connsiteX3" fmla="*/ 2771299 w 2775725"/>
              <a:gd name="connsiteY3" fmla="*/ 677037 h 929354"/>
              <a:gd name="connsiteX4" fmla="*/ 2773185 w 2775725"/>
              <a:gd name="connsiteY4" fmla="*/ 693496 h 929354"/>
              <a:gd name="connsiteX5" fmla="*/ 2763203 w 2775725"/>
              <a:gd name="connsiteY5" fmla="*/ 697897 h 929354"/>
              <a:gd name="connsiteX6" fmla="*/ 2563178 w 2775725"/>
              <a:gd name="connsiteY6" fmla="*/ 681038 h 929354"/>
              <a:gd name="connsiteX7" fmla="*/ 2540203 w 2775725"/>
              <a:gd name="connsiteY7" fmla="*/ 700392 h 929354"/>
              <a:gd name="connsiteX8" fmla="*/ 2540127 w 2775725"/>
              <a:gd name="connsiteY8" fmla="*/ 702183 h 929354"/>
              <a:gd name="connsiteX9" fmla="*/ 2540127 w 2775725"/>
              <a:gd name="connsiteY9" fmla="*/ 888968 h 929354"/>
              <a:gd name="connsiteX10" fmla="*/ 2499741 w 2775725"/>
              <a:gd name="connsiteY10" fmla="*/ 929354 h 929354"/>
              <a:gd name="connsiteX11" fmla="*/ 40386 w 2775725"/>
              <a:gd name="connsiteY11" fmla="*/ 929354 h 929354"/>
              <a:gd name="connsiteX12" fmla="*/ 0 w 2775725"/>
              <a:gd name="connsiteY12" fmla="*/ 888968 h 929354"/>
              <a:gd name="connsiteX13" fmla="*/ 0 w 2775725"/>
              <a:gd name="connsiteY13" fmla="*/ 40481 h 929354"/>
              <a:gd name="connsiteX14" fmla="*/ 40291 w 2775725"/>
              <a:gd name="connsiteY14" fmla="*/ 0 h 929354"/>
              <a:gd name="connsiteX15" fmla="*/ 40386 w 2775725"/>
              <a:gd name="connsiteY15" fmla="*/ 0 h 929354"/>
              <a:gd name="connsiteX16" fmla="*/ 2500122 w 2775725"/>
              <a:gd name="connsiteY16" fmla="*/ 0 h 929354"/>
              <a:gd name="connsiteX17" fmla="*/ 2540508 w 2775725"/>
              <a:gd name="connsiteY17" fmla="*/ 40386 h 929354"/>
              <a:gd name="connsiteX18" fmla="*/ 2540508 w 2775725"/>
              <a:gd name="connsiteY18" fmla="*/ 40481 h 929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75725" h="929354">
                <a:moveTo>
                  <a:pt x="2540508" y="40481"/>
                </a:moveTo>
                <a:lnTo>
                  <a:pt x="2540508" y="469106"/>
                </a:lnTo>
                <a:cubicBezTo>
                  <a:pt x="2540403" y="487737"/>
                  <a:pt x="2548995" y="505349"/>
                  <a:pt x="2563749" y="516731"/>
                </a:cubicBezTo>
                <a:lnTo>
                  <a:pt x="2771299" y="677037"/>
                </a:lnTo>
                <a:cubicBezTo>
                  <a:pt x="2776366" y="681066"/>
                  <a:pt x="2777205" y="688429"/>
                  <a:pt x="2773185" y="693496"/>
                </a:cubicBezTo>
                <a:cubicBezTo>
                  <a:pt x="2770785" y="696516"/>
                  <a:pt x="2767051" y="698164"/>
                  <a:pt x="2763203" y="697897"/>
                </a:cubicBezTo>
                <a:lnTo>
                  <a:pt x="2563178" y="681038"/>
                </a:lnTo>
                <a:cubicBezTo>
                  <a:pt x="2551490" y="680037"/>
                  <a:pt x="2541204" y="688705"/>
                  <a:pt x="2540203" y="700392"/>
                </a:cubicBezTo>
                <a:cubicBezTo>
                  <a:pt x="2540156" y="700983"/>
                  <a:pt x="2540127" y="701583"/>
                  <a:pt x="2540127" y="702183"/>
                </a:cubicBezTo>
                <a:lnTo>
                  <a:pt x="2540127" y="888968"/>
                </a:lnTo>
                <a:cubicBezTo>
                  <a:pt x="2540127" y="911276"/>
                  <a:pt x="2522049" y="929354"/>
                  <a:pt x="2499741" y="929354"/>
                </a:cubicBezTo>
                <a:lnTo>
                  <a:pt x="40386" y="929354"/>
                </a:lnTo>
                <a:cubicBezTo>
                  <a:pt x="18082" y="929354"/>
                  <a:pt x="0" y="911276"/>
                  <a:pt x="0" y="888968"/>
                </a:cubicBezTo>
                <a:lnTo>
                  <a:pt x="0" y="40481"/>
                </a:lnTo>
                <a:cubicBezTo>
                  <a:pt x="-52" y="18174"/>
                  <a:pt x="17986" y="57"/>
                  <a:pt x="40291" y="0"/>
                </a:cubicBezTo>
                <a:cubicBezTo>
                  <a:pt x="40323" y="0"/>
                  <a:pt x="40354" y="0"/>
                  <a:pt x="40386" y="0"/>
                </a:cubicBezTo>
                <a:lnTo>
                  <a:pt x="2500122" y="0"/>
                </a:lnTo>
                <a:cubicBezTo>
                  <a:pt x="2522430" y="0"/>
                  <a:pt x="2540508" y="18078"/>
                  <a:pt x="2540508" y="40386"/>
                </a:cubicBezTo>
                <a:cubicBezTo>
                  <a:pt x="2540508" y="40415"/>
                  <a:pt x="2540508" y="40453"/>
                  <a:pt x="2540508" y="40481"/>
                </a:cubicBezTo>
                <a:close/>
              </a:path>
            </a:pathLst>
          </a:custGeom>
          <a:solidFill>
            <a:schemeClr val="accent2"/>
          </a:solidFill>
          <a:ln w="158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612140" tIns="46990" rIns="179705" bIns="45720" numCol="1" spcCol="0" rtlCol="0" fromWordArt="0" anchor="ctr" anchorCtr="0" forceAA="0" compatLnSpc="1">
            <a:noAutofit/>
          </a:bodyPr>
          <a:p>
            <a:pPr lvl="0" algn="ctr">
              <a:lnSpc>
                <a:spcPct val="130000"/>
              </a:lnSpc>
              <a:buClrTx/>
              <a:buSzTx/>
              <a:buFontTx/>
            </a:pPr>
            <a:r>
              <a:rPr lang="zh-CN" altLang="en-US" sz="1600" kern="0" dirty="0">
                <a:ln>
                  <a:noFill/>
                  <a:prstDash val="sysDot"/>
                </a:ln>
                <a:solidFill>
                  <a:srgbClr val="FFFFFF"/>
                </a:solidFill>
                <a:latin typeface="+mn-ea"/>
                <a:cs typeface="+mn-ea"/>
                <a:sym typeface="+mn-ea"/>
              </a:rPr>
              <a:t>（</a:t>
            </a:r>
            <a:r>
              <a:rPr lang="en-US" altLang="zh-CN" sz="1600" kern="0" dirty="0">
                <a:ln>
                  <a:noFill/>
                  <a:prstDash val="sysDot"/>
                </a:ln>
                <a:solidFill>
                  <a:srgbClr val="FFFFFF"/>
                </a:solidFill>
                <a:latin typeface="+mn-ea"/>
                <a:cs typeface="+mn-ea"/>
                <a:sym typeface="+mn-ea"/>
              </a:rPr>
              <a:t>4</a:t>
            </a:r>
            <a:r>
              <a:rPr lang="zh-CN" altLang="en-US" sz="1600" kern="0" dirty="0">
                <a:ln>
                  <a:noFill/>
                  <a:prstDash val="sysDot"/>
                </a:ln>
                <a:solidFill>
                  <a:srgbClr val="FFFFFF"/>
                </a:solidFill>
                <a:latin typeface="+mn-ea"/>
                <a:cs typeface="+mn-ea"/>
                <a:sym typeface="+mn-ea"/>
              </a:rPr>
              <a:t>）在</a:t>
            </a:r>
            <a:r>
              <a:rPr lang="en-US" altLang="zh-CN" sz="1600" kern="0" dirty="0">
                <a:ln>
                  <a:noFill/>
                  <a:prstDash val="sysDot"/>
                </a:ln>
                <a:solidFill>
                  <a:srgbClr val="FFFFFF"/>
                </a:solidFill>
                <a:latin typeface="+mn-ea"/>
                <a:cs typeface="+mn-ea"/>
                <a:sym typeface="+mn-ea"/>
              </a:rPr>
              <a:t> C </a:t>
            </a:r>
            <a:r>
              <a:rPr lang="zh-CN" altLang="en-US" sz="1600" kern="0" dirty="0">
                <a:ln>
                  <a:noFill/>
                  <a:prstDash val="sysDot"/>
                </a:ln>
                <a:solidFill>
                  <a:srgbClr val="FFFFFF"/>
                </a:solidFill>
                <a:latin typeface="+mn-ea"/>
                <a:cs typeface="+mn-ea"/>
                <a:sym typeface="+mn-ea"/>
              </a:rPr>
              <a:t>语言中，二维数组在内存中的存放顺序是按行排列，占有一块连续的内存单元。</a:t>
            </a:r>
            <a:endParaRPr lang="zh-CN" altLang="en-US" sz="1600" kern="0" dirty="0">
              <a:ln>
                <a:noFill/>
                <a:prstDash val="sysDot"/>
              </a:ln>
              <a:solidFill>
                <a:srgbClr val="FFFFFF"/>
              </a:solidFill>
              <a:latin typeface="+mn-ea"/>
              <a:cs typeface="+mn-ea"/>
              <a:sym typeface="+mn-ea"/>
            </a:endParaRPr>
          </a:p>
        </p:txBody>
      </p:sp>
      <p:sp>
        <p:nvSpPr>
          <p:cNvPr id="19" name="任意多边形: 形状 11"/>
          <p:cNvSpPr/>
          <p:nvPr>
            <p:custDataLst>
              <p:tags r:id="rId18"/>
            </p:custDataLst>
          </p:nvPr>
        </p:nvSpPr>
        <p:spPr>
          <a:xfrm flipH="1">
            <a:off x="6765290" y="4392930"/>
            <a:ext cx="3864610" cy="1095375"/>
          </a:xfrm>
          <a:custGeom>
            <a:avLst/>
            <a:gdLst>
              <a:gd name="connsiteX0" fmla="*/ 2495550 w 2727869"/>
              <a:gd name="connsiteY0" fmla="*/ 40577 h 833247"/>
              <a:gd name="connsiteX1" fmla="*/ 2495550 w 2727869"/>
              <a:gd name="connsiteY1" fmla="*/ 433388 h 833247"/>
              <a:gd name="connsiteX2" fmla="*/ 2506008 w 2727869"/>
              <a:gd name="connsiteY2" fmla="*/ 443884 h 833247"/>
              <a:gd name="connsiteX3" fmla="*/ 2508885 w 2727869"/>
              <a:gd name="connsiteY3" fmla="*/ 443484 h 833247"/>
              <a:gd name="connsiteX4" fmla="*/ 2712911 w 2727869"/>
              <a:gd name="connsiteY4" fmla="*/ 385191 h 833247"/>
              <a:gd name="connsiteX5" fmla="*/ 2727379 w 2727869"/>
              <a:gd name="connsiteY5" fmla="*/ 392983 h 833247"/>
              <a:gd name="connsiteX6" fmla="*/ 2723864 w 2727869"/>
              <a:gd name="connsiteY6" fmla="*/ 405098 h 833247"/>
              <a:gd name="connsiteX7" fmla="*/ 2514314 w 2727869"/>
              <a:gd name="connsiteY7" fmla="*/ 591693 h 833247"/>
              <a:gd name="connsiteX8" fmla="*/ 2495264 w 2727869"/>
              <a:gd name="connsiteY8" fmla="*/ 634841 h 833247"/>
              <a:gd name="connsiteX9" fmla="*/ 2495264 w 2727869"/>
              <a:gd name="connsiteY9" fmla="*/ 792861 h 833247"/>
              <a:gd name="connsiteX10" fmla="*/ 2454783 w 2727869"/>
              <a:gd name="connsiteY10" fmla="*/ 833247 h 833247"/>
              <a:gd name="connsiteX11" fmla="*/ 40386 w 2727869"/>
              <a:gd name="connsiteY11" fmla="*/ 833247 h 833247"/>
              <a:gd name="connsiteX12" fmla="*/ 0 w 2727869"/>
              <a:gd name="connsiteY12" fmla="*/ 792861 h 833247"/>
              <a:gd name="connsiteX13" fmla="*/ 0 w 2727869"/>
              <a:gd name="connsiteY13" fmla="*/ 40386 h 833247"/>
              <a:gd name="connsiteX14" fmla="*/ 40386 w 2727869"/>
              <a:gd name="connsiteY14" fmla="*/ 0 h 833247"/>
              <a:gd name="connsiteX15" fmla="*/ 2454974 w 2727869"/>
              <a:gd name="connsiteY15" fmla="*/ 0 h 833247"/>
              <a:gd name="connsiteX16" fmla="*/ 2495550 w 2727869"/>
              <a:gd name="connsiteY16" fmla="*/ 40386 h 833247"/>
              <a:gd name="connsiteX17" fmla="*/ 2495550 w 2727869"/>
              <a:gd name="connsiteY17" fmla="*/ 40577 h 833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27869" h="833247">
                <a:moveTo>
                  <a:pt x="2495550" y="40577"/>
                </a:moveTo>
                <a:lnTo>
                  <a:pt x="2495550" y="433388"/>
                </a:lnTo>
                <a:cubicBezTo>
                  <a:pt x="2495540" y="439179"/>
                  <a:pt x="2500227" y="443875"/>
                  <a:pt x="2506008" y="443884"/>
                </a:cubicBezTo>
                <a:cubicBezTo>
                  <a:pt x="2506980" y="443884"/>
                  <a:pt x="2507952" y="443751"/>
                  <a:pt x="2508885" y="443484"/>
                </a:cubicBezTo>
                <a:lnTo>
                  <a:pt x="2712911" y="385191"/>
                </a:lnTo>
                <a:cubicBezTo>
                  <a:pt x="2719054" y="383353"/>
                  <a:pt x="2725531" y="386839"/>
                  <a:pt x="2727379" y="392983"/>
                </a:cubicBezTo>
                <a:cubicBezTo>
                  <a:pt x="2728693" y="397364"/>
                  <a:pt x="2727312" y="402108"/>
                  <a:pt x="2723864" y="405098"/>
                </a:cubicBezTo>
                <a:lnTo>
                  <a:pt x="2514314" y="591693"/>
                </a:lnTo>
                <a:cubicBezTo>
                  <a:pt x="2502113" y="602704"/>
                  <a:pt x="2495179" y="618401"/>
                  <a:pt x="2495264" y="634841"/>
                </a:cubicBezTo>
                <a:lnTo>
                  <a:pt x="2495264" y="792861"/>
                </a:lnTo>
                <a:cubicBezTo>
                  <a:pt x="2495207" y="815178"/>
                  <a:pt x="2477100" y="833247"/>
                  <a:pt x="2454783" y="833247"/>
                </a:cubicBezTo>
                <a:lnTo>
                  <a:pt x="40386" y="833247"/>
                </a:lnTo>
                <a:cubicBezTo>
                  <a:pt x="18078" y="833247"/>
                  <a:pt x="0" y="815169"/>
                  <a:pt x="0" y="792861"/>
                </a:cubicBezTo>
                <a:lnTo>
                  <a:pt x="0" y="40386"/>
                </a:lnTo>
                <a:cubicBezTo>
                  <a:pt x="0" y="18079"/>
                  <a:pt x="18078" y="0"/>
                  <a:pt x="40386" y="0"/>
                </a:cubicBezTo>
                <a:lnTo>
                  <a:pt x="2454974" y="0"/>
                </a:lnTo>
                <a:cubicBezTo>
                  <a:pt x="2477329" y="-57"/>
                  <a:pt x="2495493" y="18031"/>
                  <a:pt x="2495550" y="40386"/>
                </a:cubicBezTo>
                <a:cubicBezTo>
                  <a:pt x="2495550" y="40453"/>
                  <a:pt x="2495550" y="40510"/>
                  <a:pt x="2495550" y="40577"/>
                </a:cubicBezTo>
                <a:close/>
              </a:path>
            </a:pathLst>
          </a:custGeom>
          <a:solidFill>
            <a:schemeClr val="accent1"/>
          </a:solidFill>
          <a:ln w="158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504190" tIns="46990" rIns="179705" bIns="45720" numCol="1" spcCol="0" rtlCol="0" fromWordArt="0" anchor="ctr" anchorCtr="0" forceAA="0" compatLnSpc="1">
            <a:noAutofit/>
          </a:bodyPr>
          <a:p>
            <a:pPr indent="0" algn="ctr" fontAlgn="auto">
              <a:lnSpc>
                <a:spcPct val="130000"/>
              </a:lnSpc>
            </a:pPr>
            <a:r>
              <a:rPr lang="zh-CN" altLang="en-US" sz="1600" kern="0" dirty="0">
                <a:ln>
                  <a:noFill/>
                  <a:prstDash val="sysDot"/>
                </a:ln>
                <a:solidFill>
                  <a:srgbClr val="FFFFFF"/>
                </a:solidFill>
                <a:latin typeface="+mn-ea"/>
                <a:cs typeface="+mn-ea"/>
                <a:sym typeface="+mn-ea"/>
              </a:rPr>
              <a:t>（</a:t>
            </a:r>
            <a:r>
              <a:rPr lang="en-US" altLang="zh-CN" sz="1600" kern="0" dirty="0">
                <a:ln>
                  <a:noFill/>
                  <a:prstDash val="sysDot"/>
                </a:ln>
                <a:solidFill>
                  <a:srgbClr val="FFFFFF"/>
                </a:solidFill>
                <a:latin typeface="+mn-ea"/>
                <a:cs typeface="+mn-ea"/>
                <a:sym typeface="+mn-ea"/>
              </a:rPr>
              <a:t>5</a:t>
            </a:r>
            <a:r>
              <a:rPr lang="zh-CN" altLang="en-US" sz="1600" kern="0" dirty="0">
                <a:ln>
                  <a:noFill/>
                  <a:prstDash val="sysDot"/>
                </a:ln>
                <a:solidFill>
                  <a:srgbClr val="FFFFFF"/>
                </a:solidFill>
                <a:latin typeface="+mn-ea"/>
                <a:cs typeface="+mn-ea"/>
                <a:sym typeface="+mn-ea"/>
              </a:rPr>
              <a:t>）定义二维数组时，不能用变量定义数组的行数和列数，行数和列数必须分别用一对中括号括起来。</a:t>
            </a:r>
            <a:endParaRPr lang="zh-CN" altLang="en-US" sz="1600" kern="0" dirty="0">
              <a:ln>
                <a:noFill/>
                <a:prstDash val="sysDot"/>
              </a:ln>
              <a:solidFill>
                <a:srgbClr val="FFFFFF"/>
              </a:solidFill>
              <a:latin typeface="+mn-ea"/>
              <a:cs typeface="+mn-ea"/>
              <a:sym typeface="+mn-ea"/>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932180" y="454660"/>
            <a:ext cx="10345420"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二、二维数组元素的引用</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8"/>
            </p:custDataLst>
          </p:nvPr>
        </p:nvSpPr>
        <p:spPr>
          <a:xfrm>
            <a:off x="931545" y="1270635"/>
            <a:ext cx="10007600" cy="2876550"/>
          </a:xfrm>
          <a:prstGeom prst="rect">
            <a:avLst/>
          </a:prstGeom>
          <a:effectLst>
            <a:softEdge rad="50800"/>
          </a:effectLst>
        </p:spPr>
        <p:style>
          <a:lnRef idx="0">
            <a:srgbClr val="FFFFFF"/>
          </a:lnRef>
          <a:fillRef idx="1">
            <a:schemeClr val="accent3"/>
          </a:fillRef>
          <a:effectRef idx="0">
            <a:srgbClr val="FFFFFF"/>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9"/>
            </p:custDataLst>
          </p:nvPr>
        </p:nvSpPr>
        <p:spPr bwMode="auto">
          <a:xfrm>
            <a:off x="1429385" y="1383030"/>
            <a:ext cx="9011920"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二维数组元素的引用格式如下：</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数组名</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行下标</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列下标</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 </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通常，二维数组的赋值和输出要使用双重循环，外循环控制行，内循环控制列。</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例如：</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int i,a[3][4]; /*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定义二维数组</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for(i=0;i&lt;=2;i++)</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for(j=0;j&lt;=3;j++)</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scanf("%d",&amp;a[i][j]); /*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二维数组元素赋值</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数组元素引用</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 */</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60" name="稻壳儿：耗崽 4"/>
          <p:cNvSpPr/>
          <p:nvPr>
            <p:custDataLst>
              <p:tags r:id="rId10"/>
            </p:custDataLst>
          </p:nvPr>
        </p:nvSpPr>
        <p:spPr bwMode="auto">
          <a:xfrm>
            <a:off x="1070610" y="4572635"/>
            <a:ext cx="9128125" cy="1578610"/>
          </a:xfrm>
          <a:prstGeom prst="rect">
            <a:avLst/>
          </a:prstGeom>
        </p:spPr>
        <p:txBody>
          <a:bodyPr wrap="square">
            <a:noAutofit/>
            <a:scene3d>
              <a:camera prst="orthographicFront"/>
              <a:lightRig rig="threePt" dir="t"/>
            </a:scene3d>
          </a:bodyPr>
          <a:lstStyle/>
          <a:p>
            <a:pPr algn="l">
              <a:lnSpc>
                <a:spcPct val="130000"/>
              </a:lnSpc>
            </a:pPr>
            <a:r>
              <a:rPr lang="zh-CN" altLang="en-US" sz="1600"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【说明】</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下标可以是整型常量或整型变量，还可以是整型表达式。例如，</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a[2][3]</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a[2-1][2*3]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都是合法的。</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在引用数组元素时，要注意下标不能越界，行下标的取值范围为：</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0~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行下标</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-1</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，列下标的取值范围为：</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0 ~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列下标</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-1</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endPar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p:txBody>
      </p:sp>
      <p:cxnSp>
        <p:nvCxnSpPr>
          <p:cNvPr id="22" name="稻壳儿：耗崽 7"/>
          <p:cNvCxnSpPr/>
          <p:nvPr>
            <p:custDataLst>
              <p:tags r:id="rId11"/>
            </p:custDataLst>
          </p:nvPr>
        </p:nvCxnSpPr>
        <p:spPr bwMode="auto">
          <a:xfrm>
            <a:off x="756920" y="4259898"/>
            <a:ext cx="10701338" cy="0"/>
          </a:xfrm>
          <a:prstGeom prst="line">
            <a:avLst/>
          </a:prstGeom>
          <a:ln w="254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932180" y="621665"/>
            <a:ext cx="10345420"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三、二维数组的初始化</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grpSp>
        <p:nvGrpSpPr>
          <p:cNvPr id="12" name="组合 11" descr="7b0a202020202274657874626f78223a2022220a7d0a"/>
          <p:cNvGrpSpPr/>
          <p:nvPr/>
        </p:nvGrpSpPr>
        <p:grpSpPr>
          <a:xfrm>
            <a:off x="1132205" y="1350645"/>
            <a:ext cx="9963757" cy="4721225"/>
            <a:chOff x="5588" y="3313"/>
            <a:chExt cx="8025" cy="4176"/>
          </a:xfrm>
        </p:grpSpPr>
        <p:sp>
          <p:nvSpPr>
            <p:cNvPr id="19" name="圆角矩形 18"/>
            <p:cNvSpPr/>
            <p:nvPr/>
          </p:nvSpPr>
          <p:spPr>
            <a:xfrm>
              <a:off x="5588" y="3647"/>
              <a:ext cx="8025" cy="3842"/>
            </a:xfrm>
            <a:prstGeom prst="roundRect">
              <a:avLst>
                <a:gd name="adj" fmla="val 3074"/>
              </a:avLst>
            </a:prstGeom>
            <a:solidFill>
              <a:srgbClr val="FFFFFF"/>
            </a:solidFill>
            <a:ln w="12700">
              <a:solidFill>
                <a:srgbClr val="404040"/>
              </a:solidFill>
            </a:ln>
            <a:effectLst>
              <a:outerShdw dist="76200" dir="2700000" algn="tl" rotWithShape="0">
                <a:srgbClr val="4889FF">
                  <a:alpha val="96000"/>
                </a:srgb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0" name="图片 19" descr="评论"/>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873" y="3313"/>
              <a:ext cx="956" cy="925"/>
            </a:xfrm>
            <a:prstGeom prst="rect">
              <a:avLst/>
            </a:prstGeom>
          </p:spPr>
        </p:pic>
        <p:sp>
          <p:nvSpPr>
            <p:cNvPr id="10" name="文本框 9"/>
            <p:cNvSpPr txBox="1"/>
            <p:nvPr>
              <p:custDataLst>
                <p:tags r:id="rId10"/>
              </p:custDataLst>
            </p:nvPr>
          </p:nvSpPr>
          <p:spPr>
            <a:xfrm>
              <a:off x="6162" y="3949"/>
              <a:ext cx="6862" cy="3540"/>
            </a:xfrm>
            <a:prstGeom prst="rect">
              <a:avLst/>
            </a:prstGeom>
            <a:noFill/>
          </p:spPr>
          <p:txBody>
            <a:bodyPr wrap="square" rtlCol="0" anchor="ctr" anchorCtr="0"/>
            <a:p>
              <a:pPr indent="0" algn="just" fontAlgn="ctr">
                <a:lnSpc>
                  <a:spcPct val="150000"/>
                </a:lnSpc>
                <a:spcBef>
                  <a:spcPts val="0"/>
                </a:spcBef>
                <a:spcAft>
                  <a:spcPts val="0"/>
                </a:spcAft>
              </a:pPr>
              <a:r>
                <a:rPr lang="zh-CN" altLang="en-US" sz="1600" dirty="0">
                  <a:solidFill>
                    <a:srgbClr val="000000"/>
                  </a:solidFill>
                  <a:latin typeface="微软雅黑" panose="020B0503020204020204" charset="-122"/>
                  <a:ea typeface="微软雅黑" panose="020B0503020204020204" charset="-122"/>
                  <a:sym typeface="+mn-ea"/>
                </a:rPr>
                <a:t>二维数组的初始化就是在定义二维数组的同时，给各数组元素赋初值，二维数组可以按行分段赋初值，也可以按行连续赋初值。</a:t>
              </a:r>
              <a:endParaRPr lang="zh-CN" altLang="en-US" sz="1600" dirty="0">
                <a:solidFill>
                  <a:srgbClr val="000000"/>
                </a:solidFill>
                <a:latin typeface="微软雅黑" panose="020B0503020204020204" charset="-122"/>
                <a:ea typeface="微软雅黑" panose="020B0503020204020204" charset="-122"/>
                <a:sym typeface="+mn-ea"/>
              </a:endParaRPr>
            </a:p>
            <a:p>
              <a:pPr indent="0" algn="just" fontAlgn="ctr">
                <a:lnSpc>
                  <a:spcPct val="150000"/>
                </a:lnSpc>
                <a:spcBef>
                  <a:spcPts val="0"/>
                </a:spcBef>
                <a:spcAft>
                  <a:spcPts val="0"/>
                </a:spcAft>
              </a:pPr>
              <a:r>
                <a:rPr lang="zh-CN" altLang="en-US" sz="1600" b="1" dirty="0">
                  <a:solidFill>
                    <a:srgbClr val="000000"/>
                  </a:solidFill>
                  <a:latin typeface="微软雅黑" panose="020B0503020204020204" charset="-122"/>
                  <a:ea typeface="微软雅黑" panose="020B0503020204020204" charset="-122"/>
                  <a:sym typeface="+mn-ea"/>
                </a:rPr>
                <a:t>（</a:t>
              </a:r>
              <a:r>
                <a:rPr lang="en-US" altLang="zh-CN" sz="1600" b="1" dirty="0">
                  <a:solidFill>
                    <a:srgbClr val="000000"/>
                  </a:solidFill>
                  <a:latin typeface="微软雅黑" panose="020B0503020204020204" charset="-122"/>
                  <a:ea typeface="微软雅黑" panose="020B0503020204020204" charset="-122"/>
                  <a:sym typeface="+mn-ea"/>
                </a:rPr>
                <a:t>1</a:t>
              </a:r>
              <a:r>
                <a:rPr lang="zh-CN" altLang="en-US" sz="1600" b="1" dirty="0">
                  <a:solidFill>
                    <a:srgbClr val="000000"/>
                  </a:solidFill>
                  <a:latin typeface="微软雅黑" panose="020B0503020204020204" charset="-122"/>
                  <a:ea typeface="微软雅黑" panose="020B0503020204020204" charset="-122"/>
                  <a:sym typeface="+mn-ea"/>
                </a:rPr>
                <a:t>）按行分段赋值。例如：</a:t>
              </a:r>
              <a:endParaRPr lang="zh-CN" altLang="en-US" sz="1600" b="1" dirty="0">
                <a:solidFill>
                  <a:srgbClr val="000000"/>
                </a:solidFill>
                <a:latin typeface="微软雅黑" panose="020B0503020204020204" charset="-122"/>
                <a:ea typeface="微软雅黑" panose="020B0503020204020204" charset="-122"/>
                <a:sym typeface="+mn-ea"/>
              </a:endParaRPr>
            </a:p>
            <a:p>
              <a:pPr indent="0" algn="just" fontAlgn="ctr">
                <a:lnSpc>
                  <a:spcPct val="150000"/>
                </a:lnSpc>
                <a:spcBef>
                  <a:spcPts val="0"/>
                </a:spcBef>
                <a:spcAft>
                  <a:spcPts val="0"/>
                </a:spcAft>
              </a:pPr>
              <a:r>
                <a:rPr lang="en-US" altLang="zh-CN" sz="1600" dirty="0">
                  <a:solidFill>
                    <a:srgbClr val="000000"/>
                  </a:solidFill>
                  <a:latin typeface="微软雅黑" panose="020B0503020204020204" charset="-122"/>
                  <a:ea typeface="微软雅黑" panose="020B0503020204020204" charset="-122"/>
                  <a:sym typeface="+mn-ea"/>
                </a:rPr>
                <a:t>static int a[2][3]={ {1,2,3},{4,5,6} };</a:t>
              </a:r>
              <a:endParaRPr lang="en-US" altLang="zh-CN" sz="1600" dirty="0">
                <a:solidFill>
                  <a:srgbClr val="000000"/>
                </a:solidFill>
                <a:latin typeface="微软雅黑" panose="020B0503020204020204" charset="-122"/>
                <a:ea typeface="微软雅黑" panose="020B0503020204020204" charset="-122"/>
                <a:sym typeface="+mn-ea"/>
              </a:endParaRPr>
            </a:p>
            <a:p>
              <a:pPr indent="0" algn="just" fontAlgn="ctr">
                <a:lnSpc>
                  <a:spcPct val="150000"/>
                </a:lnSpc>
                <a:spcBef>
                  <a:spcPts val="0"/>
                </a:spcBef>
                <a:spcAft>
                  <a:spcPts val="0"/>
                </a:spcAft>
              </a:pPr>
              <a:r>
                <a:rPr lang="zh-CN" altLang="en-US" sz="1600" dirty="0">
                  <a:solidFill>
                    <a:srgbClr val="000000"/>
                  </a:solidFill>
                  <a:latin typeface="微软雅黑" panose="020B0503020204020204" charset="-122"/>
                  <a:ea typeface="微软雅黑" panose="020B0503020204020204" charset="-122"/>
                  <a:sym typeface="+mn-ea"/>
                </a:rPr>
                <a:t>第一个大括号里的数据依次赋给第一行的元素，第二个大括号里的数据依次赋给第二行的元素。</a:t>
              </a:r>
              <a:endParaRPr lang="zh-CN" altLang="en-US" sz="1600" dirty="0">
                <a:solidFill>
                  <a:srgbClr val="000000"/>
                </a:solidFill>
                <a:latin typeface="微软雅黑" panose="020B0503020204020204" charset="-122"/>
                <a:ea typeface="微软雅黑" panose="020B0503020204020204" charset="-122"/>
                <a:sym typeface="+mn-ea"/>
              </a:endParaRPr>
            </a:p>
            <a:p>
              <a:pPr indent="0" algn="just" fontAlgn="ctr">
                <a:lnSpc>
                  <a:spcPct val="150000"/>
                </a:lnSpc>
                <a:spcBef>
                  <a:spcPts val="0"/>
                </a:spcBef>
                <a:spcAft>
                  <a:spcPts val="0"/>
                </a:spcAft>
              </a:pPr>
              <a:r>
                <a:rPr lang="zh-CN" altLang="en-US" sz="1600" b="1" dirty="0">
                  <a:solidFill>
                    <a:srgbClr val="000000"/>
                  </a:solidFill>
                  <a:latin typeface="微软雅黑" panose="020B0503020204020204" charset="-122"/>
                  <a:ea typeface="微软雅黑" panose="020B0503020204020204" charset="-122"/>
                  <a:sym typeface="+mn-ea"/>
                </a:rPr>
                <a:t>（</a:t>
              </a:r>
              <a:r>
                <a:rPr lang="en-US" altLang="zh-CN" sz="1600" b="1" dirty="0">
                  <a:solidFill>
                    <a:srgbClr val="000000"/>
                  </a:solidFill>
                  <a:latin typeface="微软雅黑" panose="020B0503020204020204" charset="-122"/>
                  <a:ea typeface="微软雅黑" panose="020B0503020204020204" charset="-122"/>
                  <a:sym typeface="+mn-ea"/>
                </a:rPr>
                <a:t>2</a:t>
              </a:r>
              <a:r>
                <a:rPr lang="zh-CN" altLang="en-US" sz="1600" b="1" dirty="0">
                  <a:solidFill>
                    <a:srgbClr val="000000"/>
                  </a:solidFill>
                  <a:latin typeface="微软雅黑" panose="020B0503020204020204" charset="-122"/>
                  <a:ea typeface="微软雅黑" panose="020B0503020204020204" charset="-122"/>
                  <a:sym typeface="+mn-ea"/>
                </a:rPr>
                <a:t>）连续赋值。例如：</a:t>
              </a:r>
              <a:endParaRPr lang="zh-CN" altLang="en-US" sz="1600" b="1" dirty="0">
                <a:solidFill>
                  <a:srgbClr val="000000"/>
                </a:solidFill>
                <a:latin typeface="微软雅黑" panose="020B0503020204020204" charset="-122"/>
                <a:ea typeface="微软雅黑" panose="020B0503020204020204" charset="-122"/>
                <a:sym typeface="+mn-ea"/>
              </a:endParaRPr>
            </a:p>
            <a:p>
              <a:pPr indent="0" algn="just" fontAlgn="ctr">
                <a:lnSpc>
                  <a:spcPct val="150000"/>
                </a:lnSpc>
                <a:spcBef>
                  <a:spcPts val="0"/>
                </a:spcBef>
                <a:spcAft>
                  <a:spcPts val="0"/>
                </a:spcAft>
              </a:pPr>
              <a:r>
                <a:rPr lang="en-US" altLang="zh-CN" sz="1600" dirty="0">
                  <a:solidFill>
                    <a:srgbClr val="000000"/>
                  </a:solidFill>
                  <a:latin typeface="微软雅黑" panose="020B0503020204020204" charset="-122"/>
                  <a:ea typeface="微软雅黑" panose="020B0503020204020204" charset="-122"/>
                  <a:sym typeface="+mn-ea"/>
                </a:rPr>
                <a:t>static int a[2][3]={ 1,2,3,4,5,6 };</a:t>
              </a:r>
              <a:endParaRPr lang="en-US" altLang="zh-CN" sz="1600" dirty="0">
                <a:solidFill>
                  <a:srgbClr val="000000"/>
                </a:solidFill>
                <a:latin typeface="微软雅黑" panose="020B0503020204020204" charset="-122"/>
                <a:ea typeface="微软雅黑" panose="020B0503020204020204" charset="-122"/>
                <a:sym typeface="+mn-ea"/>
              </a:endParaRPr>
            </a:p>
            <a:p>
              <a:pPr indent="0" algn="just" fontAlgn="ctr">
                <a:lnSpc>
                  <a:spcPct val="150000"/>
                </a:lnSpc>
                <a:spcBef>
                  <a:spcPts val="0"/>
                </a:spcBef>
                <a:spcAft>
                  <a:spcPts val="0"/>
                </a:spcAft>
              </a:pPr>
              <a:r>
                <a:rPr lang="zh-CN" altLang="en-US" sz="1600" dirty="0">
                  <a:solidFill>
                    <a:srgbClr val="000000"/>
                  </a:solidFill>
                  <a:latin typeface="微软雅黑" panose="020B0503020204020204" charset="-122"/>
                  <a:ea typeface="微软雅黑" panose="020B0503020204020204" charset="-122"/>
                  <a:sym typeface="+mn-ea"/>
                </a:rPr>
                <a:t>这种赋值方法是将所有的初值写在一个大括号内，按数组元素在存储时的排列顺序赋初值，存放结果与第一种相同。</a:t>
              </a:r>
              <a:endParaRPr lang="zh-CN" altLang="en-US" sz="1600" dirty="0">
                <a:solidFill>
                  <a:srgbClr val="000000"/>
                </a:solidFill>
                <a:latin typeface="微软雅黑" panose="020B0503020204020204" charset="-122"/>
                <a:ea typeface="微软雅黑" panose="020B0503020204020204" charset="-122"/>
                <a:sym typeface="+mn-ea"/>
              </a:endParaRPr>
            </a:p>
          </p:txBody>
        </p:sp>
      </p:gr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3001645" y="2501900"/>
            <a:ext cx="5299075" cy="1805305"/>
          </a:xfrm>
          <a:prstGeom prst="rect">
            <a:avLst/>
          </a:prstGeom>
          <a:noFill/>
          <a:ln>
            <a:noFill/>
          </a:ln>
        </p:spPr>
        <p:txBody>
          <a:bodyPr vert="horz" wrap="square" lIns="101600" tIns="38100" rIns="63500" bIns="38100" rtlCol="0" anchor="ctr" anchorCtr="0"/>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sz="4800">
                <a:solidFill>
                  <a:schemeClr val="accent1">
                    <a:lumMod val="75000"/>
                  </a:schemeClr>
                </a:solidFill>
              </a:rPr>
              <a:t>单元六　数组</a:t>
            </a:r>
            <a:endParaRPr lang="zh-CN" altLang="en-US" sz="4800">
              <a:solidFill>
                <a:schemeClr val="accent1">
                  <a:lumMod val="75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46" name="对角圆角矩形 45"/>
          <p:cNvSpPr/>
          <p:nvPr>
            <p:custDataLst>
              <p:tags r:id="rId8"/>
            </p:custDataLst>
          </p:nvPr>
        </p:nvSpPr>
        <p:spPr>
          <a:xfrm>
            <a:off x="1166813" y="1360488"/>
            <a:ext cx="4634865" cy="4561205"/>
          </a:xfrm>
          <a:prstGeom prst="round2DiagRect">
            <a:avLst>
              <a:gd name="adj1" fmla="val 12858"/>
              <a:gd name="adj2" fmla="val 0"/>
            </a:avLst>
          </a:prstGeom>
          <a:gradFill>
            <a:gsLst>
              <a:gs pos="0">
                <a:srgbClr val="FFFFFF">
                  <a:alpha val="5000"/>
                </a:srgbClr>
              </a:gs>
              <a:gs pos="100000">
                <a:schemeClr val="accent1">
                  <a:alpha val="25000"/>
                </a:schemeClr>
              </a:gs>
            </a:gsLst>
            <a:lin ang="5400000" scaled="0"/>
          </a:gradFill>
          <a:ln>
            <a:solidFill>
              <a:schemeClr val="accent1">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tIns="46990" bIns="46990" numCol="1" spcCol="0" rtlCol="0" fromWordArt="0" anchor="ctr" anchorCtr="0" forceAA="0" compatLnSpc="1">
            <a:noAutofit/>
          </a:bodyPr>
          <a:p>
            <a:pPr>
              <a:lnSpc>
                <a:spcPct val="150000"/>
              </a:lnSpc>
            </a:pPr>
            <a:r>
              <a:rPr lang="zh-CN" altLang="en-US" sz="1600" b="1" kern="0" dirty="0">
                <a:ln>
                  <a:noFill/>
                  <a:prstDash val="sysDot"/>
                </a:ln>
                <a:solidFill>
                  <a:schemeClr val="tx1">
                    <a:lumMod val="85000"/>
                    <a:lumOff val="15000"/>
                  </a:schemeClr>
                </a:solidFill>
                <a:latin typeface="+mn-ea"/>
                <a:sym typeface="+mn-ea"/>
              </a:rPr>
              <a:t>（</a:t>
            </a:r>
            <a:r>
              <a:rPr lang="en-US" altLang="zh-CN" sz="1600" b="1" kern="0" dirty="0">
                <a:ln>
                  <a:noFill/>
                  <a:prstDash val="sysDot"/>
                </a:ln>
                <a:solidFill>
                  <a:schemeClr val="tx1">
                    <a:lumMod val="85000"/>
                    <a:lumOff val="15000"/>
                  </a:schemeClr>
                </a:solidFill>
                <a:latin typeface="+mn-ea"/>
                <a:sym typeface="+mn-ea"/>
              </a:rPr>
              <a:t>3</a:t>
            </a:r>
            <a:r>
              <a:rPr lang="zh-CN" altLang="en-US" sz="1600" b="1" kern="0" dirty="0">
                <a:ln>
                  <a:noFill/>
                  <a:prstDash val="sysDot"/>
                </a:ln>
                <a:solidFill>
                  <a:schemeClr val="tx1">
                    <a:lumMod val="85000"/>
                    <a:lumOff val="15000"/>
                  </a:schemeClr>
                </a:solidFill>
                <a:latin typeface="+mn-ea"/>
                <a:sym typeface="+mn-ea"/>
              </a:rPr>
              <a:t>）部分赋初值。例如：</a:t>
            </a:r>
            <a:endParaRPr lang="zh-CN" altLang="en-US" sz="1600" b="1" kern="0" dirty="0">
              <a:ln>
                <a:noFill/>
                <a:prstDash val="sysDot"/>
              </a:ln>
              <a:solidFill>
                <a:schemeClr val="tx1">
                  <a:lumMod val="85000"/>
                  <a:lumOff val="15000"/>
                </a:schemeClr>
              </a:solidFill>
              <a:latin typeface="+mn-ea"/>
              <a:sym typeface="+mn-ea"/>
            </a:endParaRPr>
          </a:p>
          <a:p>
            <a:pPr>
              <a:lnSpc>
                <a:spcPct val="150000"/>
              </a:lnSpc>
            </a:pPr>
            <a:r>
              <a:rPr lang="en-US" altLang="zh-CN" sz="1600" kern="0" dirty="0">
                <a:ln>
                  <a:noFill/>
                  <a:prstDash val="sysDot"/>
                </a:ln>
                <a:solidFill>
                  <a:schemeClr val="tx1">
                    <a:lumMod val="85000"/>
                    <a:lumOff val="15000"/>
                  </a:schemeClr>
                </a:solidFill>
                <a:latin typeface="+mn-ea"/>
                <a:sym typeface="+mn-ea"/>
              </a:rPr>
              <a:t>static int a[3][3]={ {1},{2},{3} };</a:t>
            </a:r>
            <a:endParaRPr lang="en-US" altLang="zh-CN" sz="1600" kern="0" dirty="0">
              <a:ln>
                <a:noFill/>
                <a:prstDash val="sysDot"/>
              </a:ln>
              <a:solidFill>
                <a:schemeClr val="tx1">
                  <a:lumMod val="85000"/>
                  <a:lumOff val="15000"/>
                </a:schemeClr>
              </a:solidFill>
              <a:latin typeface="+mn-ea"/>
              <a:sym typeface="+mn-ea"/>
            </a:endParaRPr>
          </a:p>
          <a:p>
            <a:pPr>
              <a:lnSpc>
                <a:spcPct val="150000"/>
              </a:lnSpc>
            </a:pPr>
            <a:r>
              <a:rPr lang="zh-CN" altLang="en-US" sz="1600" kern="0" dirty="0">
                <a:ln>
                  <a:noFill/>
                  <a:prstDash val="sysDot"/>
                </a:ln>
                <a:solidFill>
                  <a:schemeClr val="tx1">
                    <a:lumMod val="85000"/>
                    <a:lumOff val="15000"/>
                  </a:schemeClr>
                </a:solidFill>
                <a:latin typeface="+mn-ea"/>
                <a:sym typeface="+mn-ea"/>
              </a:rPr>
              <a:t>对每一行的第一列元素赋值，未赋值的元素取</a:t>
            </a:r>
            <a:r>
              <a:rPr lang="en-US" altLang="zh-CN" sz="1600" kern="0" dirty="0">
                <a:ln>
                  <a:noFill/>
                  <a:prstDash val="sysDot"/>
                </a:ln>
                <a:solidFill>
                  <a:schemeClr val="tx1">
                    <a:lumMod val="85000"/>
                    <a:lumOff val="15000"/>
                  </a:schemeClr>
                </a:solidFill>
                <a:latin typeface="+mn-ea"/>
                <a:sym typeface="+mn-ea"/>
              </a:rPr>
              <a:t> 0 </a:t>
            </a:r>
            <a:r>
              <a:rPr lang="zh-CN" altLang="en-US" sz="1600" kern="0" dirty="0">
                <a:ln>
                  <a:noFill/>
                  <a:prstDash val="sysDot"/>
                </a:ln>
                <a:solidFill>
                  <a:schemeClr val="tx1">
                    <a:lumMod val="85000"/>
                    <a:lumOff val="15000"/>
                  </a:schemeClr>
                </a:solidFill>
                <a:latin typeface="+mn-ea"/>
                <a:sym typeface="+mn-ea"/>
              </a:rPr>
              <a:t>值。</a:t>
            </a:r>
            <a:endParaRPr lang="zh-CN" altLang="en-US" sz="1600" kern="0" dirty="0">
              <a:ln>
                <a:noFill/>
                <a:prstDash val="sysDot"/>
              </a:ln>
              <a:solidFill>
                <a:schemeClr val="tx1">
                  <a:lumMod val="85000"/>
                  <a:lumOff val="15000"/>
                </a:schemeClr>
              </a:solidFill>
              <a:latin typeface="+mn-ea"/>
              <a:sym typeface="+mn-ea"/>
            </a:endParaRPr>
          </a:p>
          <a:p>
            <a:pPr>
              <a:lnSpc>
                <a:spcPct val="150000"/>
              </a:lnSpc>
            </a:pPr>
            <a:r>
              <a:rPr lang="zh-CN" altLang="en-US" sz="1600" kern="0" dirty="0">
                <a:ln>
                  <a:noFill/>
                  <a:prstDash val="sysDot"/>
                </a:ln>
                <a:solidFill>
                  <a:schemeClr val="tx1">
                    <a:lumMod val="85000"/>
                    <a:lumOff val="15000"/>
                  </a:schemeClr>
                </a:solidFill>
                <a:latin typeface="+mn-ea"/>
                <a:sym typeface="+mn-ea"/>
              </a:rPr>
              <a:t>以上定义等价于</a:t>
            </a:r>
            <a:r>
              <a:rPr lang="en-US" altLang="zh-CN" sz="1600" kern="0" dirty="0">
                <a:ln>
                  <a:noFill/>
                  <a:prstDash val="sysDot"/>
                </a:ln>
                <a:solidFill>
                  <a:schemeClr val="tx1">
                    <a:lumMod val="85000"/>
                    <a:lumOff val="15000"/>
                  </a:schemeClr>
                </a:solidFill>
                <a:latin typeface="+mn-ea"/>
                <a:sym typeface="+mn-ea"/>
              </a:rPr>
              <a:t> int a[3][3]={ {1</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0</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0}</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{2</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0</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0}</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{3</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0</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0} }</a:t>
            </a:r>
            <a:r>
              <a:rPr lang="zh-CN" altLang="en-US" sz="1600" kern="0" dirty="0">
                <a:ln>
                  <a:noFill/>
                  <a:prstDash val="sysDot"/>
                </a:ln>
                <a:solidFill>
                  <a:schemeClr val="tx1">
                    <a:lumMod val="85000"/>
                    <a:lumOff val="15000"/>
                  </a:schemeClr>
                </a:solidFill>
                <a:latin typeface="+mn-ea"/>
                <a:sym typeface="+mn-ea"/>
              </a:rPr>
              <a:t>；</a:t>
            </a:r>
            <a:endParaRPr lang="zh-CN" altLang="en-US" sz="1600" kern="0" dirty="0">
              <a:ln>
                <a:noFill/>
                <a:prstDash val="sysDot"/>
              </a:ln>
              <a:solidFill>
                <a:schemeClr val="tx1">
                  <a:lumMod val="85000"/>
                  <a:lumOff val="15000"/>
                </a:schemeClr>
              </a:solidFill>
              <a:latin typeface="+mn-ea"/>
              <a:sym typeface="+mn-ea"/>
            </a:endParaRPr>
          </a:p>
        </p:txBody>
      </p:sp>
      <p:sp>
        <p:nvSpPr>
          <p:cNvPr id="58" name="正文"/>
          <p:cNvSpPr txBox="1"/>
          <p:nvPr>
            <p:custDataLst>
              <p:tags r:id="rId9"/>
            </p:custDataLst>
          </p:nvPr>
        </p:nvSpPr>
        <p:spPr>
          <a:xfrm>
            <a:off x="4805363" y="5145088"/>
            <a:ext cx="847725" cy="719455"/>
          </a:xfrm>
          <a:prstGeom prst="rect">
            <a:avLst/>
          </a:prstGeom>
          <a:noFill/>
        </p:spPr>
        <p:txBody>
          <a:bodyPr wrap="none" lIns="0" tIns="0" rIns="0" bIns="107950" rtlCol="0" anchor="ctr" anchorCtr="0">
            <a:normAutofit fontScale="60000"/>
          </a:bodyPr>
          <a:p>
            <a:pPr indent="0" algn="ctr" fontAlgn="auto">
              <a:lnSpc>
                <a:spcPct val="140000"/>
              </a:lnSpc>
              <a:spcAft>
                <a:spcPts val="1000"/>
              </a:spcAft>
            </a:pPr>
            <a:r>
              <a:rPr lang="en-US" altLang="zh-CN" sz="4400" b="1" dirty="0">
                <a:ln>
                  <a:noFill/>
                  <a:prstDash val="sysDot"/>
                </a:ln>
                <a:solidFill>
                  <a:schemeClr val="accent1">
                    <a:alpha val="15000"/>
                  </a:schemeClr>
                </a:solidFill>
                <a:uFillTx/>
                <a:latin typeface="+mn-ea"/>
                <a:cs typeface="MiSans Normal" panose="00000500000000000000" charset="-122"/>
                <a:sym typeface="MiSans Normal" panose="00000500000000000000" charset="-122"/>
              </a:rPr>
              <a:t>01</a:t>
            </a:r>
            <a:endParaRPr lang="en-US" altLang="zh-CN" sz="4400" b="1" dirty="0">
              <a:ln>
                <a:noFill/>
                <a:prstDash val="sysDot"/>
              </a:ln>
              <a:solidFill>
                <a:schemeClr val="accent1">
                  <a:alpha val="15000"/>
                </a:schemeClr>
              </a:solidFill>
              <a:uFillTx/>
              <a:latin typeface="+mn-ea"/>
              <a:cs typeface="MiSans Normal" panose="00000500000000000000" charset="-122"/>
              <a:sym typeface="MiSans Normal" panose="00000500000000000000" charset="-122"/>
            </a:endParaRPr>
          </a:p>
        </p:txBody>
      </p:sp>
      <p:sp>
        <p:nvSpPr>
          <p:cNvPr id="47" name="椭圆 46"/>
          <p:cNvSpPr/>
          <p:nvPr>
            <p:custDataLst>
              <p:tags r:id="rId10"/>
            </p:custDataLst>
          </p:nvPr>
        </p:nvSpPr>
        <p:spPr>
          <a:xfrm>
            <a:off x="3117533" y="989648"/>
            <a:ext cx="734060" cy="734060"/>
          </a:xfrm>
          <a:prstGeom prst="ellipse">
            <a:avLst/>
          </a:prstGeom>
          <a:solidFill>
            <a:schemeClr val="accent1">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8" name="椭圆 47"/>
          <p:cNvSpPr/>
          <p:nvPr>
            <p:custDataLst>
              <p:tags r:id="rId11"/>
            </p:custDataLst>
          </p:nvPr>
        </p:nvSpPr>
        <p:spPr>
          <a:xfrm>
            <a:off x="3218498" y="1090613"/>
            <a:ext cx="532130" cy="532130"/>
          </a:xfrm>
          <a:prstGeom prst="ellipse">
            <a:avLst/>
          </a:prstGeom>
          <a:gradFill>
            <a:gsLst>
              <a:gs pos="0">
                <a:schemeClr val="accent1">
                  <a:lumMod val="60000"/>
                  <a:lumOff val="40000"/>
                  <a:alpha val="100000"/>
                </a:schemeClr>
              </a:gs>
              <a:gs pos="100000">
                <a:schemeClr val="accent1">
                  <a:alpha val="100000"/>
                </a:schemeClr>
              </a:gs>
            </a:gsLst>
            <a:lin ang="2700000" scaled="0"/>
          </a:gradFill>
          <a:ln>
            <a:noFill/>
          </a:ln>
          <a:effectLst>
            <a:outerShdw blurRad="1397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49" name="图片 48" descr="333438303937363b333438313039323bcfeec4bfbcc6bbae"/>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3376613" y="1248093"/>
            <a:ext cx="215900" cy="216535"/>
          </a:xfrm>
          <a:prstGeom prst="rect">
            <a:avLst/>
          </a:prstGeom>
        </p:spPr>
      </p:pic>
      <p:sp>
        <p:nvSpPr>
          <p:cNvPr id="50" name="对角圆角矩形 49"/>
          <p:cNvSpPr/>
          <p:nvPr>
            <p:custDataLst>
              <p:tags r:id="rId15"/>
            </p:custDataLst>
          </p:nvPr>
        </p:nvSpPr>
        <p:spPr>
          <a:xfrm>
            <a:off x="6460808" y="1360488"/>
            <a:ext cx="4634865" cy="4561205"/>
          </a:xfrm>
          <a:prstGeom prst="round2DiagRect">
            <a:avLst>
              <a:gd name="adj1" fmla="val 12858"/>
              <a:gd name="adj2" fmla="val 0"/>
            </a:avLst>
          </a:prstGeom>
          <a:gradFill>
            <a:gsLst>
              <a:gs pos="0">
                <a:srgbClr val="FFFFFF">
                  <a:alpha val="5000"/>
                </a:srgbClr>
              </a:gs>
              <a:gs pos="100000">
                <a:schemeClr val="accent2">
                  <a:alpha val="25000"/>
                </a:schemeClr>
              </a:gs>
            </a:gsLst>
            <a:lin ang="5400000" scaled="0"/>
          </a:gradFill>
          <a:ln>
            <a:solidFill>
              <a:schemeClr val="accent2">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tIns="46990" bIns="46990" numCol="1" spcCol="0" rtlCol="0" fromWordArt="0" anchor="ctr" anchorCtr="0" forceAA="0" compatLnSpc="1">
            <a:noAutofit/>
          </a:bodyPr>
          <a:p>
            <a:pPr>
              <a:lnSpc>
                <a:spcPct val="150000"/>
              </a:lnSpc>
            </a:pPr>
            <a:r>
              <a:rPr lang="zh-CN" altLang="en-US" sz="1600" b="1" kern="0" dirty="0">
                <a:ln>
                  <a:noFill/>
                  <a:prstDash val="sysDot"/>
                </a:ln>
                <a:solidFill>
                  <a:schemeClr val="tx1">
                    <a:lumMod val="85000"/>
                    <a:lumOff val="15000"/>
                  </a:schemeClr>
                </a:solidFill>
                <a:latin typeface="+mn-ea"/>
                <a:sym typeface="+mn-ea"/>
              </a:rPr>
              <a:t>（</a:t>
            </a:r>
            <a:r>
              <a:rPr lang="en-US" altLang="zh-CN" sz="1600" b="1" kern="0" dirty="0">
                <a:ln>
                  <a:noFill/>
                  <a:prstDash val="sysDot"/>
                </a:ln>
                <a:solidFill>
                  <a:schemeClr val="tx1">
                    <a:lumMod val="85000"/>
                    <a:lumOff val="15000"/>
                  </a:schemeClr>
                </a:solidFill>
                <a:latin typeface="+mn-ea"/>
                <a:sym typeface="+mn-ea"/>
              </a:rPr>
              <a:t>4</a:t>
            </a:r>
            <a:r>
              <a:rPr lang="zh-CN" altLang="en-US" sz="1600" b="1" kern="0" dirty="0">
                <a:ln>
                  <a:noFill/>
                  <a:prstDash val="sysDot"/>
                </a:ln>
                <a:solidFill>
                  <a:schemeClr val="tx1">
                    <a:lumMod val="85000"/>
                    <a:lumOff val="15000"/>
                  </a:schemeClr>
                </a:solidFill>
                <a:latin typeface="+mn-ea"/>
                <a:sym typeface="+mn-ea"/>
              </a:rPr>
              <a:t>）省略维数赋值。例如：</a:t>
            </a:r>
            <a:endParaRPr lang="zh-CN" altLang="en-US" sz="1600" b="1" kern="0" dirty="0">
              <a:ln>
                <a:noFill/>
                <a:prstDash val="sysDot"/>
              </a:ln>
              <a:solidFill>
                <a:schemeClr val="tx1">
                  <a:lumMod val="85000"/>
                  <a:lumOff val="15000"/>
                </a:schemeClr>
              </a:solidFill>
              <a:latin typeface="+mn-ea"/>
              <a:sym typeface="+mn-ea"/>
            </a:endParaRPr>
          </a:p>
          <a:p>
            <a:pPr>
              <a:lnSpc>
                <a:spcPct val="150000"/>
              </a:lnSpc>
            </a:pPr>
            <a:r>
              <a:rPr lang="en-US" altLang="zh-CN" sz="1600" kern="0" dirty="0">
                <a:ln>
                  <a:noFill/>
                  <a:prstDash val="sysDot"/>
                </a:ln>
                <a:solidFill>
                  <a:schemeClr val="tx1">
                    <a:lumMod val="85000"/>
                    <a:lumOff val="15000"/>
                  </a:schemeClr>
                </a:solidFill>
                <a:latin typeface="+mn-ea"/>
                <a:sym typeface="+mn-ea"/>
              </a:rPr>
              <a:t>static int a[3][3]={ 1,2,3,4,5,6,7,8,9 };</a:t>
            </a:r>
            <a:endParaRPr lang="en-US" altLang="zh-CN" sz="1600" kern="0" dirty="0">
              <a:ln>
                <a:noFill/>
                <a:prstDash val="sysDot"/>
              </a:ln>
              <a:solidFill>
                <a:schemeClr val="tx1">
                  <a:lumMod val="85000"/>
                  <a:lumOff val="15000"/>
                </a:schemeClr>
              </a:solidFill>
              <a:latin typeface="+mn-ea"/>
              <a:sym typeface="+mn-ea"/>
            </a:endParaRPr>
          </a:p>
          <a:p>
            <a:pPr>
              <a:lnSpc>
                <a:spcPct val="150000"/>
              </a:lnSpc>
            </a:pPr>
            <a:r>
              <a:rPr lang="zh-CN" altLang="en-US" sz="1600" kern="0" dirty="0">
                <a:ln>
                  <a:noFill/>
                  <a:prstDash val="sysDot"/>
                </a:ln>
                <a:solidFill>
                  <a:schemeClr val="tx1">
                    <a:lumMod val="85000"/>
                    <a:lumOff val="15000"/>
                  </a:schemeClr>
                </a:solidFill>
                <a:latin typeface="+mn-ea"/>
                <a:sym typeface="+mn-ea"/>
              </a:rPr>
              <a:t>可以写为：</a:t>
            </a:r>
            <a:endParaRPr lang="zh-CN" altLang="en-US" sz="1600" kern="0" dirty="0">
              <a:ln>
                <a:noFill/>
                <a:prstDash val="sysDot"/>
              </a:ln>
              <a:solidFill>
                <a:schemeClr val="tx1">
                  <a:lumMod val="85000"/>
                  <a:lumOff val="15000"/>
                </a:schemeClr>
              </a:solidFill>
              <a:latin typeface="+mn-ea"/>
              <a:sym typeface="+mn-ea"/>
            </a:endParaRPr>
          </a:p>
          <a:p>
            <a:pPr>
              <a:lnSpc>
                <a:spcPct val="150000"/>
              </a:lnSpc>
            </a:pPr>
            <a:r>
              <a:rPr lang="en-US" altLang="zh-CN" sz="1600" kern="0" dirty="0">
                <a:ln>
                  <a:noFill/>
                  <a:prstDash val="sysDot"/>
                </a:ln>
                <a:solidFill>
                  <a:schemeClr val="tx1">
                    <a:lumMod val="85000"/>
                    <a:lumOff val="15000"/>
                  </a:schemeClr>
                </a:solidFill>
                <a:latin typeface="+mn-ea"/>
                <a:sym typeface="+mn-ea"/>
              </a:rPr>
              <a:t>static int a[ ][3]={ 1,2,3,4,5,6,7,8,9 };</a:t>
            </a:r>
            <a:endParaRPr lang="en-US" altLang="zh-CN" sz="1600" kern="0" dirty="0">
              <a:ln>
                <a:noFill/>
                <a:prstDash val="sysDot"/>
              </a:ln>
              <a:solidFill>
                <a:schemeClr val="tx1">
                  <a:lumMod val="85000"/>
                  <a:lumOff val="15000"/>
                </a:schemeClr>
              </a:solidFill>
              <a:latin typeface="+mn-ea"/>
              <a:sym typeface="+mn-ea"/>
            </a:endParaRPr>
          </a:p>
          <a:p>
            <a:pPr>
              <a:lnSpc>
                <a:spcPct val="150000"/>
              </a:lnSpc>
            </a:pPr>
            <a:r>
              <a:rPr lang="zh-CN" altLang="en-US" sz="1600" b="1" kern="0" dirty="0">
                <a:ln>
                  <a:noFill/>
                  <a:prstDash val="sysDot"/>
                </a:ln>
                <a:solidFill>
                  <a:schemeClr val="tx1">
                    <a:lumMod val="85000"/>
                    <a:lumOff val="15000"/>
                  </a:schemeClr>
                </a:solidFill>
                <a:latin typeface="+mn-ea"/>
                <a:sym typeface="+mn-ea"/>
              </a:rPr>
              <a:t>【注意】</a:t>
            </a:r>
            <a:endParaRPr lang="zh-CN" altLang="en-US" sz="1600" b="1" kern="0" dirty="0">
              <a:ln>
                <a:noFill/>
                <a:prstDash val="sysDot"/>
              </a:ln>
              <a:solidFill>
                <a:schemeClr val="tx1">
                  <a:lumMod val="85000"/>
                  <a:lumOff val="15000"/>
                </a:schemeClr>
              </a:solidFill>
              <a:latin typeface="+mn-ea"/>
              <a:sym typeface="+mn-ea"/>
            </a:endParaRPr>
          </a:p>
          <a:p>
            <a:pPr>
              <a:lnSpc>
                <a:spcPct val="150000"/>
              </a:lnSpc>
            </a:pP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1</a:t>
            </a:r>
            <a:r>
              <a:rPr lang="zh-CN" altLang="en-US" sz="1600" kern="0" dirty="0">
                <a:ln>
                  <a:noFill/>
                  <a:prstDash val="sysDot"/>
                </a:ln>
                <a:solidFill>
                  <a:schemeClr val="tx1">
                    <a:lumMod val="85000"/>
                    <a:lumOff val="15000"/>
                  </a:schemeClr>
                </a:solidFill>
                <a:latin typeface="+mn-ea"/>
                <a:sym typeface="+mn-ea"/>
              </a:rPr>
              <a:t>）只有对数组的全部元素赋初值时，数组的第一维长度可以省略，但第二维不能省略；</a:t>
            </a:r>
            <a:endParaRPr lang="zh-CN" altLang="en-US" sz="1600" kern="0" dirty="0">
              <a:ln>
                <a:noFill/>
                <a:prstDash val="sysDot"/>
              </a:ln>
              <a:solidFill>
                <a:schemeClr val="tx1">
                  <a:lumMod val="85000"/>
                  <a:lumOff val="15000"/>
                </a:schemeClr>
              </a:solidFill>
              <a:latin typeface="+mn-ea"/>
              <a:sym typeface="+mn-ea"/>
            </a:endParaRPr>
          </a:p>
          <a:p>
            <a:pPr>
              <a:lnSpc>
                <a:spcPct val="150000"/>
              </a:lnSpc>
            </a:pP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2</a:t>
            </a:r>
            <a:r>
              <a:rPr lang="zh-CN" altLang="en-US" sz="1600" kern="0" dirty="0">
                <a:ln>
                  <a:noFill/>
                  <a:prstDash val="sysDot"/>
                </a:ln>
                <a:solidFill>
                  <a:schemeClr val="tx1">
                    <a:lumMod val="85000"/>
                    <a:lumOff val="15000"/>
                  </a:schemeClr>
                </a:solidFill>
                <a:latin typeface="+mn-ea"/>
                <a:sym typeface="+mn-ea"/>
              </a:rPr>
              <a:t>）若对数组的部分元素赋初值，则数组的第一维和第二维长度均不能省略。</a:t>
            </a:r>
            <a:endParaRPr lang="zh-CN" altLang="en-US" sz="1600" kern="0" dirty="0">
              <a:ln>
                <a:noFill/>
                <a:prstDash val="sysDot"/>
              </a:ln>
              <a:solidFill>
                <a:schemeClr val="tx1">
                  <a:lumMod val="85000"/>
                  <a:lumOff val="15000"/>
                </a:schemeClr>
              </a:solidFill>
              <a:latin typeface="+mn-ea"/>
              <a:sym typeface="+mn-ea"/>
            </a:endParaRPr>
          </a:p>
        </p:txBody>
      </p:sp>
      <p:sp>
        <p:nvSpPr>
          <p:cNvPr id="51" name="正文"/>
          <p:cNvSpPr txBox="1"/>
          <p:nvPr>
            <p:custDataLst>
              <p:tags r:id="rId16"/>
            </p:custDataLst>
          </p:nvPr>
        </p:nvSpPr>
        <p:spPr>
          <a:xfrm>
            <a:off x="10099358" y="5145088"/>
            <a:ext cx="847725" cy="719455"/>
          </a:xfrm>
          <a:prstGeom prst="rect">
            <a:avLst/>
          </a:prstGeom>
          <a:noFill/>
        </p:spPr>
        <p:txBody>
          <a:bodyPr wrap="none" lIns="0" tIns="0" rIns="0" bIns="107950" rtlCol="0" anchor="ctr" anchorCtr="0">
            <a:normAutofit fontScale="60000"/>
          </a:bodyPr>
          <a:p>
            <a:pPr indent="0" algn="ctr" fontAlgn="auto">
              <a:lnSpc>
                <a:spcPct val="140000"/>
              </a:lnSpc>
              <a:spcAft>
                <a:spcPts val="1000"/>
              </a:spcAft>
            </a:pPr>
            <a:r>
              <a:rPr lang="en-US" altLang="zh-CN" sz="4400" b="1" dirty="0">
                <a:ln>
                  <a:noFill/>
                  <a:prstDash val="sysDot"/>
                </a:ln>
                <a:solidFill>
                  <a:schemeClr val="accent2">
                    <a:alpha val="15000"/>
                  </a:schemeClr>
                </a:solidFill>
                <a:uFillTx/>
                <a:latin typeface="+mn-ea"/>
                <a:cs typeface="MiSans Normal" panose="00000500000000000000" charset="-122"/>
                <a:sym typeface="MiSans Normal" panose="00000500000000000000" charset="-122"/>
              </a:rPr>
              <a:t>02</a:t>
            </a:r>
            <a:endParaRPr lang="en-US" altLang="zh-CN" sz="4400" b="1" dirty="0">
              <a:ln>
                <a:noFill/>
                <a:prstDash val="sysDot"/>
              </a:ln>
              <a:solidFill>
                <a:schemeClr val="accent2">
                  <a:alpha val="15000"/>
                </a:schemeClr>
              </a:solidFill>
              <a:uFillTx/>
              <a:latin typeface="+mn-ea"/>
              <a:cs typeface="MiSans Normal" panose="00000500000000000000" charset="-122"/>
              <a:sym typeface="MiSans Normal" panose="00000500000000000000" charset="-122"/>
            </a:endParaRPr>
          </a:p>
        </p:txBody>
      </p:sp>
      <p:sp>
        <p:nvSpPr>
          <p:cNvPr id="52" name="椭圆 51"/>
          <p:cNvSpPr/>
          <p:nvPr>
            <p:custDataLst>
              <p:tags r:id="rId17"/>
            </p:custDataLst>
          </p:nvPr>
        </p:nvSpPr>
        <p:spPr>
          <a:xfrm>
            <a:off x="8411528" y="989648"/>
            <a:ext cx="734060" cy="734060"/>
          </a:xfrm>
          <a:prstGeom prst="ellipse">
            <a:avLst/>
          </a:prstGeom>
          <a:solidFill>
            <a:schemeClr val="accent2">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3" name="椭圆 52"/>
          <p:cNvSpPr/>
          <p:nvPr>
            <p:custDataLst>
              <p:tags r:id="rId18"/>
            </p:custDataLst>
          </p:nvPr>
        </p:nvSpPr>
        <p:spPr>
          <a:xfrm>
            <a:off x="8513128" y="1090613"/>
            <a:ext cx="532130" cy="532130"/>
          </a:xfrm>
          <a:prstGeom prst="ellipse">
            <a:avLst/>
          </a:prstGeom>
          <a:gradFill>
            <a:gsLst>
              <a:gs pos="0">
                <a:schemeClr val="accent2">
                  <a:lumMod val="60000"/>
                  <a:lumOff val="40000"/>
                  <a:alpha val="100000"/>
                </a:schemeClr>
              </a:gs>
              <a:gs pos="100000">
                <a:schemeClr val="accent2">
                  <a:alpha val="100000"/>
                </a:schemeClr>
              </a:gs>
            </a:gsLst>
            <a:lin ang="2700000" scaled="0"/>
          </a:gradFill>
          <a:ln>
            <a:noFill/>
          </a:ln>
          <a:effectLst>
            <a:outerShdw blurRad="1397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54" name="图片 53" descr="333438303937363b333438313038303bd7e9d6afbcdcb9b9"/>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8657908" y="1235393"/>
            <a:ext cx="241935" cy="242570"/>
          </a:xfrm>
          <a:prstGeom prst="rect">
            <a:avLst/>
          </a:prstGeom>
        </p:spPr>
      </p:pic>
    </p:spTree>
    <p:custDataLst>
      <p:tags r:id="rId2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3014345" y="478155"/>
            <a:ext cx="8792210" cy="6247130"/>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program6_2.c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求</a:t>
            </a:r>
            <a:r>
              <a:rPr lang="en-US" altLang="zh-CN" sz="1600"/>
              <a:t> 3</a:t>
            </a:r>
            <a:r>
              <a:rPr lang="en-US" altLang="en-US" sz="1600"/>
              <a:t>×</a:t>
            </a:r>
            <a:r>
              <a:rPr lang="en-US" altLang="zh-CN" sz="1600"/>
              <a:t>4 </a:t>
            </a:r>
            <a:r>
              <a:rPr lang="zh-CN" altLang="en-US" sz="1600"/>
              <a:t>矩阵的最大值及其所在行号和列号</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&lt;stdio.h&gt;void main()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int a[3][4],i,j,row,column,max;</a:t>
            </a:r>
            <a:endParaRPr lang="en-US" altLang="zh-CN" sz="1600"/>
          </a:p>
          <a:p>
            <a:pPr indent="0" fontAlgn="auto">
              <a:lnSpc>
                <a:spcPct val="100000"/>
              </a:lnSpc>
            </a:pPr>
            <a:r>
              <a:rPr lang="en-US" altLang="zh-CN" sz="1600"/>
              <a:t>   printf(" </a:t>
            </a:r>
            <a:r>
              <a:rPr lang="zh-CN" altLang="en-US" sz="1600"/>
              <a:t>请输入</a:t>
            </a:r>
            <a:r>
              <a:rPr lang="en-US" altLang="zh-CN" sz="1600"/>
              <a:t> 12 </a:t>
            </a:r>
            <a:r>
              <a:rPr lang="zh-CN" altLang="en-US" sz="1600"/>
              <a:t>个整数</a:t>
            </a:r>
            <a:r>
              <a:rPr lang="en-US" altLang="zh-CN" sz="1600"/>
              <a:t> , </a:t>
            </a:r>
            <a:r>
              <a:rPr lang="zh-CN" altLang="en-US" sz="1600"/>
              <a:t>用空格隔开</a:t>
            </a:r>
            <a:r>
              <a:rPr lang="en-US" altLang="zh-CN" sz="1600"/>
              <a:t> :\n");</a:t>
            </a:r>
            <a:endParaRPr lang="en-US" altLang="zh-CN" sz="1600"/>
          </a:p>
          <a:p>
            <a:pPr indent="0" fontAlgn="auto">
              <a:lnSpc>
                <a:spcPct val="100000"/>
              </a:lnSpc>
            </a:pPr>
            <a:r>
              <a:rPr lang="en-US" altLang="zh-CN" sz="1600"/>
              <a:t>   for(i=0;i&lt;=2;i++)              /* </a:t>
            </a:r>
            <a:r>
              <a:rPr lang="zh-CN" altLang="en-US" sz="1600"/>
              <a:t>利用双重循环给二维数组赋值</a:t>
            </a:r>
            <a:r>
              <a:rPr lang="en-US" altLang="zh-CN" sz="1600"/>
              <a:t> */</a:t>
            </a:r>
            <a:endParaRPr lang="en-US" altLang="zh-CN" sz="1600"/>
          </a:p>
          <a:p>
            <a:pPr indent="0" fontAlgn="auto">
              <a:lnSpc>
                <a:spcPct val="100000"/>
              </a:lnSpc>
            </a:pPr>
            <a:r>
              <a:rPr lang="en-US" altLang="zh-CN" sz="1600"/>
              <a:t>     for(j=0;j&lt;=3;j++)</a:t>
            </a:r>
            <a:endParaRPr lang="en-US" altLang="zh-CN" sz="1600"/>
          </a:p>
          <a:p>
            <a:pPr indent="0" fontAlgn="auto">
              <a:lnSpc>
                <a:spcPct val="100000"/>
              </a:lnSpc>
            </a:pPr>
            <a:r>
              <a:rPr lang="en-US" altLang="zh-CN" sz="1600"/>
              <a:t>       scanf("%d",&amp;a[i][j]); </a:t>
            </a:r>
            <a:endParaRPr lang="en-US" altLang="zh-CN" sz="1600"/>
          </a:p>
          <a:p>
            <a:pPr indent="0" fontAlgn="auto">
              <a:lnSpc>
                <a:spcPct val="100000"/>
              </a:lnSpc>
            </a:pPr>
            <a:r>
              <a:rPr lang="en-US" altLang="zh-CN" sz="1600"/>
              <a:t>   max=a[0][0];</a:t>
            </a:r>
            <a:endParaRPr lang="en-US" altLang="zh-CN" sz="1600"/>
          </a:p>
          <a:p>
            <a:pPr indent="0" fontAlgn="auto">
              <a:lnSpc>
                <a:spcPct val="100000"/>
              </a:lnSpc>
            </a:pPr>
            <a:r>
              <a:rPr lang="en-US" altLang="zh-CN" sz="1600"/>
              <a:t>   row=0;</a:t>
            </a:r>
            <a:endParaRPr lang="en-US" altLang="zh-CN" sz="1600"/>
          </a:p>
          <a:p>
            <a:pPr indent="0" fontAlgn="auto">
              <a:lnSpc>
                <a:spcPct val="100000"/>
              </a:lnSpc>
            </a:pPr>
            <a:r>
              <a:rPr lang="en-US" altLang="zh-CN" sz="1600"/>
              <a:t>   column=0;</a:t>
            </a:r>
            <a:endParaRPr lang="en-US" altLang="zh-CN" sz="1600"/>
          </a:p>
          <a:p>
            <a:pPr indent="0" fontAlgn="auto">
              <a:lnSpc>
                <a:spcPct val="100000"/>
              </a:lnSpc>
            </a:pPr>
            <a:r>
              <a:rPr lang="en-US" altLang="zh-CN" sz="1600"/>
              <a:t>   for (i=0;i&lt;=2;i++)</a:t>
            </a:r>
            <a:endParaRPr lang="en-US" altLang="zh-CN" sz="1600"/>
          </a:p>
          <a:p>
            <a:pPr indent="0" fontAlgn="auto">
              <a:lnSpc>
                <a:spcPct val="100000"/>
              </a:lnSpc>
            </a:pPr>
            <a:r>
              <a:rPr lang="en-US" altLang="zh-CN" sz="1600"/>
              <a:t>     for(j=0;j&lt;=3;j++)</a:t>
            </a:r>
            <a:endParaRPr lang="en-US" altLang="zh-CN" sz="1600"/>
          </a:p>
          <a:p>
            <a:pPr indent="0" fontAlgn="auto">
              <a:lnSpc>
                <a:spcPct val="100000"/>
              </a:lnSpc>
            </a:pPr>
            <a:r>
              <a:rPr lang="en-US" altLang="zh-CN" sz="1600"/>
              <a:t>       if(a[i][j]&gt;max)</a:t>
            </a:r>
            <a:endParaRPr lang="en-US" altLang="zh-CN" sz="1600"/>
          </a:p>
          <a:p>
            <a:pPr indent="0" fontAlgn="auto">
              <a:lnSpc>
                <a:spcPct val="100000"/>
              </a:lnSpc>
            </a:pPr>
            <a:r>
              <a:rPr lang="en-US" altLang="zh-CN" sz="1600"/>
              <a:t>          { max=a[i][j];</a:t>
            </a:r>
            <a:endParaRPr lang="en-US" altLang="zh-CN" sz="1600"/>
          </a:p>
          <a:p>
            <a:pPr indent="0" fontAlgn="auto">
              <a:lnSpc>
                <a:spcPct val="100000"/>
              </a:lnSpc>
            </a:pPr>
            <a:r>
              <a:rPr lang="en-US" altLang="zh-CN" sz="1600"/>
              <a:t>            row=i;</a:t>
            </a:r>
            <a:endParaRPr lang="en-US" altLang="zh-CN" sz="1600"/>
          </a:p>
          <a:p>
            <a:pPr indent="0" fontAlgn="auto">
              <a:lnSpc>
                <a:spcPct val="100000"/>
              </a:lnSpc>
            </a:pPr>
            <a:r>
              <a:rPr lang="en-US" altLang="zh-CN" sz="1600"/>
              <a:t>           column=j;</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printf("max=%d,row=%d,column=%d\n",max,row,column);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zh-CN" altLang="en-US" sz="1600"/>
              <a:t>程序运行结果：请输入</a:t>
            </a:r>
            <a:r>
              <a:rPr lang="en-US" altLang="zh-CN" sz="1600"/>
              <a:t> 12 </a:t>
            </a:r>
            <a:r>
              <a:rPr lang="zh-CN" altLang="en-US" sz="1600"/>
              <a:t>个整数</a:t>
            </a:r>
            <a:r>
              <a:rPr lang="en-US" altLang="zh-CN" sz="1600"/>
              <a:t> , </a:t>
            </a:r>
            <a:r>
              <a:rPr lang="zh-CN" altLang="en-US" sz="1600"/>
              <a:t>用空格隔开</a:t>
            </a:r>
            <a:r>
              <a:rPr lang="en-US" altLang="zh-CN" sz="1600"/>
              <a:t> :</a:t>
            </a:r>
            <a:endParaRPr lang="en-US" altLang="zh-CN" sz="1600"/>
          </a:p>
          <a:p>
            <a:pPr indent="0" fontAlgn="auto">
              <a:lnSpc>
                <a:spcPct val="100000"/>
              </a:lnSpc>
            </a:pPr>
            <a:r>
              <a:rPr lang="en-US" altLang="zh-CN" sz="1600"/>
              <a:t> 1 3 -4 6 2 7 5 8 9 0 -11 -9   max=9,row=2,column=0</a:t>
            </a:r>
            <a:endParaRPr lang="en-US" altLang="zh-CN"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5047365" y="2928509"/>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l">
              <a:lnSpc>
                <a:spcPct val="100000"/>
              </a:lnSpc>
              <a:spcBef>
                <a:spcPts val="0"/>
              </a:spcBef>
              <a:spcAft>
                <a:spcPts val="0"/>
              </a:spcAft>
              <a:buSzPct val="100000"/>
              <a:buNone/>
            </a:pPr>
            <a:r>
              <a:rPr lang="zh-CN" altLang="en-US" sz="4200" strike="noStrike" baseline="0" dirty="0">
                <a:solidFill>
                  <a:schemeClr val="accent1">
                    <a:lumMod val="75000"/>
                  </a:schemeClr>
                </a:solidFill>
                <a:sym typeface="汉仪中黑S" panose="00020600040101010101" pitchFamily="18" charset="-122"/>
              </a:rPr>
              <a:t>字符数组与字符串</a:t>
            </a:r>
            <a:endParaRPr lang="zh-CN" altLang="en-US" sz="4200" strike="noStrike" baseline="0" dirty="0">
              <a:solidFill>
                <a:schemeClr val="accent1">
                  <a:lumMod val="75000"/>
                </a:schemeClr>
              </a:solidFill>
              <a:sym typeface="汉仪中黑S" panose="00020600040101010101" pitchFamily="18" charset="-122"/>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04</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能正确区分字符数组和字符串，具备探究精神；</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会灵活使用字符串处理函数，具备资源整合能力；</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领悟</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纸上得来终觉浅，绝知此事要躬行</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的含义，培养实践能力。</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14090"/>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判断一个字符串是否为回文。回文是指顺读和倒读都是一样的字符串。例如：</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“aacdcaa”</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任务分析</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3956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根据回文的概念，判断字符串是否回文的方法是：先比较第一个字符和最后一个字</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符，若相同，则继续比较第二个字符和倒数第二个字符</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，直到比较到中间字符为止。</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如果每组字符的比较都相同，说明是回文；在比较的过程中，只要有一组比较不相同，</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则停止比较，说明不是回文。步骤如下：</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）定义一个字符型数组，用来存储该字符串。</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）设置两个整型变量</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i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和</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j</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，分别指向该字符串的首尾字符。</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）循环，当</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i&lt;j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时，</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indent="457200" algn="l" eaLnBrk="1" fontAlgn="base" hangingPunct="1">
              <a:lnSpc>
                <a:spcPct val="13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比较</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i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和</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j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位置上的字符，</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indent="457200" algn="l" eaLnBrk="1" fontAlgn="base" hangingPunct="1">
              <a:lnSpc>
                <a:spcPct val="13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若不相等，结束循环，执行（</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4</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indent="457200" algn="l" eaLnBrk="1" fontAlgn="base" hangingPunct="1">
              <a:lnSpc>
                <a:spcPct val="130000"/>
              </a:lnSpc>
              <a:spcBef>
                <a:spcPct val="0"/>
              </a:spcBef>
              <a:spcAft>
                <a:spcPct val="0"/>
              </a:spcAft>
              <a:extLst>
                <a:ext uri="{35155182-B16C-46BC-9424-99874614C6A1}">
                  <wpsdc:indentchars xmlns:wpsdc="http://www.wps.cn/officeDocument/2017/drawingmlCustomData" val="200" checksum="59296752"/>
                </a:ext>
              </a:extLs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若相等，则</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i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后移一位，</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j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前移一位，转向（</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4</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）若</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i&gt;= j</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，是回文，否则不是回文。</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1282065"/>
            <a:ext cx="9274175" cy="18072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212850" y="1499870"/>
            <a:ext cx="8966835" cy="1370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一、字符数组的定义及初始化</a:t>
            </a:r>
            <a:endPar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字符数组的定义、初始化及引用方式与一维数组和二维数组基本一样，唯一的区别</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是，字符数组的数组元素的类型为字符型。</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3" name="图片 2"/>
          <p:cNvPicPr>
            <a:picLocks noChangeAspect="1"/>
          </p:cNvPicPr>
          <p:nvPr/>
        </p:nvPicPr>
        <p:blipFill>
          <a:blip r:embed="rId9"/>
          <a:stretch>
            <a:fillRect/>
          </a:stretch>
        </p:blipFill>
        <p:spPr>
          <a:xfrm>
            <a:off x="1687830" y="3263265"/>
            <a:ext cx="8020685" cy="305308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218565" y="885190"/>
            <a:ext cx="10303510" cy="441960"/>
          </a:xfrm>
          <a:prstGeom prst="rect">
            <a:avLst/>
          </a:prstGeom>
        </p:spPr>
        <p:txBody>
          <a:bodyPr vert="horz" wrap="square" lIns="90170" tIns="46990" rIns="90170" bIns="46990" rtlCol="0" anchor="ctr" anchorCtr="0">
            <a:normAutofit lnSpcReduction="10000"/>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en-US" altLang="en-US">
                <a:solidFill>
                  <a:schemeClr val="accent1">
                    <a:lumMod val="75000"/>
                  </a:schemeClr>
                </a:solidFill>
              </a:rPr>
              <a:t>1. </a:t>
            </a:r>
            <a:r>
              <a:rPr lang="zh-CN" altLang="en-US">
                <a:solidFill>
                  <a:schemeClr val="accent1">
                    <a:lumMod val="75000"/>
                  </a:schemeClr>
                </a:solidFill>
              </a:rPr>
              <a:t>字符串和字符串结束标志</a:t>
            </a:r>
            <a:endParaRPr lang="zh-CN" altLang="en-US">
              <a:solidFill>
                <a:schemeClr val="accent1">
                  <a:lumMod val="75000"/>
                </a:schemeClr>
              </a:solidFill>
            </a:endParaRPr>
          </a:p>
        </p:txBody>
      </p:sp>
      <p:pic>
        <p:nvPicPr>
          <p:cNvPr id="23" name="图片 22" descr="Prairie Oil Saskatchewan Canada"/>
          <p:cNvPicPr/>
          <p:nvPr>
            <p:custDataLst>
              <p:tags r:id="rId2"/>
            </p:custDataLst>
          </p:nvPr>
        </p:nvPicPr>
        <p:blipFill rotWithShape="1">
          <a:blip r:embed="rId3"/>
          <a:srcRect l="13189" r="13189"/>
          <a:stretch>
            <a:fillRect/>
          </a:stretch>
        </p:blipFill>
        <p:spPr>
          <a:xfrm>
            <a:off x="5918269" y="1676130"/>
            <a:ext cx="1721116" cy="1557698"/>
          </a:xfrm>
          <a:custGeom>
            <a:avLst/>
            <a:gdLst>
              <a:gd name="connsiteX0" fmla="*/ 535250 w 1648801"/>
              <a:gd name="connsiteY0" fmla="*/ 0 h 1492249"/>
              <a:gd name="connsiteX1" fmla="*/ 1113531 w 1648801"/>
              <a:gd name="connsiteY1" fmla="*/ 0 h 1492249"/>
              <a:gd name="connsiteX2" fmla="*/ 1325978 w 1648801"/>
              <a:gd name="connsiteY2" fmla="*/ 122643 h 1492249"/>
              <a:gd name="connsiteX3" fmla="*/ 1615122 w 1648801"/>
              <a:gd name="connsiteY3" fmla="*/ 623448 h 1492249"/>
              <a:gd name="connsiteX4" fmla="*/ 1615142 w 1648801"/>
              <a:gd name="connsiteY4" fmla="*/ 868768 h 1492249"/>
              <a:gd name="connsiteX5" fmla="*/ 1325997 w 1648801"/>
              <a:gd name="connsiteY5" fmla="*/ 1369572 h 1492249"/>
              <a:gd name="connsiteX6" fmla="*/ 1113552 w 1648801"/>
              <a:gd name="connsiteY6" fmla="*/ 1492249 h 1492249"/>
              <a:gd name="connsiteX7" fmla="*/ 535271 w 1648801"/>
              <a:gd name="connsiteY7" fmla="*/ 1492249 h 1492249"/>
              <a:gd name="connsiteX8" fmla="*/ 322824 w 1648801"/>
              <a:gd name="connsiteY8" fmla="*/ 1369606 h 1492249"/>
              <a:gd name="connsiteX9" fmla="*/ 33680 w 1648801"/>
              <a:gd name="connsiteY9" fmla="*/ 868802 h 1492249"/>
              <a:gd name="connsiteX10" fmla="*/ 33660 w 1648801"/>
              <a:gd name="connsiteY10" fmla="*/ 623482 h 1492249"/>
              <a:gd name="connsiteX11" fmla="*/ 322804 w 1648801"/>
              <a:gd name="connsiteY11" fmla="*/ 122677 h 1492249"/>
              <a:gd name="connsiteX12" fmla="*/ 535250 w 1648801"/>
              <a:gd name="connsiteY12" fmla="*/ 0 h 149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48801" h="1492249">
                <a:moveTo>
                  <a:pt x="535250" y="0"/>
                </a:moveTo>
                <a:cubicBezTo>
                  <a:pt x="625034" y="1"/>
                  <a:pt x="1023748" y="1"/>
                  <a:pt x="1113531" y="0"/>
                </a:cubicBezTo>
                <a:cubicBezTo>
                  <a:pt x="1203315" y="1"/>
                  <a:pt x="1281085" y="44890"/>
                  <a:pt x="1325978" y="122643"/>
                </a:cubicBezTo>
                <a:cubicBezTo>
                  <a:pt x="1370870" y="200399"/>
                  <a:pt x="1570230" y="545694"/>
                  <a:pt x="1615122" y="623448"/>
                </a:cubicBezTo>
                <a:cubicBezTo>
                  <a:pt x="1660014" y="701203"/>
                  <a:pt x="1660034" y="791015"/>
                  <a:pt x="1615142" y="868768"/>
                </a:cubicBezTo>
                <a:cubicBezTo>
                  <a:pt x="1570249" y="946524"/>
                  <a:pt x="1370889" y="1291819"/>
                  <a:pt x="1325997" y="1369572"/>
                </a:cubicBezTo>
                <a:cubicBezTo>
                  <a:pt x="1281105" y="1447328"/>
                  <a:pt x="1203335" y="1492250"/>
                  <a:pt x="1113552" y="1492249"/>
                </a:cubicBezTo>
                <a:cubicBezTo>
                  <a:pt x="1023769" y="1492250"/>
                  <a:pt x="625055" y="1492250"/>
                  <a:pt x="535271" y="1492249"/>
                </a:cubicBezTo>
                <a:cubicBezTo>
                  <a:pt x="445487" y="1492250"/>
                  <a:pt x="367716" y="1447361"/>
                  <a:pt x="322824" y="1369606"/>
                </a:cubicBezTo>
                <a:cubicBezTo>
                  <a:pt x="277932" y="1291852"/>
                  <a:pt x="78572" y="946557"/>
                  <a:pt x="33680" y="868802"/>
                </a:cubicBezTo>
                <a:cubicBezTo>
                  <a:pt x="-11212" y="791048"/>
                  <a:pt x="-11232" y="701236"/>
                  <a:pt x="33660" y="623482"/>
                </a:cubicBezTo>
                <a:cubicBezTo>
                  <a:pt x="78552" y="545727"/>
                  <a:pt x="277912" y="200433"/>
                  <a:pt x="322804" y="122677"/>
                </a:cubicBezTo>
                <a:cubicBezTo>
                  <a:pt x="367697" y="44924"/>
                  <a:pt x="445466" y="1"/>
                  <a:pt x="535250" y="0"/>
                </a:cubicBezTo>
                <a:close/>
              </a:path>
            </a:pathLst>
          </a:custGeom>
          <a:solidFill>
            <a:schemeClr val="accent1"/>
          </a:solidFill>
          <a:ln w="76200">
            <a:solidFill>
              <a:schemeClr val="accent1">
                <a:alpha val="65000"/>
              </a:schemeClr>
            </a:solidFill>
          </a:ln>
        </p:spPr>
      </p:pic>
      <p:pic>
        <p:nvPicPr>
          <p:cNvPr id="24" name="图片 23"/>
          <p:cNvPicPr/>
          <p:nvPr>
            <p:custDataLst>
              <p:tags r:id="rId4"/>
            </p:custDataLst>
          </p:nvPr>
        </p:nvPicPr>
        <p:blipFill rotWithShape="1">
          <a:blip r:embed="rId5"/>
          <a:srcRect/>
          <a:stretch>
            <a:fillRect/>
          </a:stretch>
        </p:blipFill>
        <p:spPr>
          <a:xfrm>
            <a:off x="4338033" y="2628646"/>
            <a:ext cx="1721116" cy="1557698"/>
          </a:xfrm>
          <a:custGeom>
            <a:avLst/>
            <a:gdLst>
              <a:gd name="connsiteX0" fmla="*/ 535250 w 1648801"/>
              <a:gd name="connsiteY0" fmla="*/ 0 h 1492249"/>
              <a:gd name="connsiteX1" fmla="*/ 1113531 w 1648801"/>
              <a:gd name="connsiteY1" fmla="*/ 0 h 1492249"/>
              <a:gd name="connsiteX2" fmla="*/ 1325978 w 1648801"/>
              <a:gd name="connsiteY2" fmla="*/ 122643 h 1492249"/>
              <a:gd name="connsiteX3" fmla="*/ 1615122 w 1648801"/>
              <a:gd name="connsiteY3" fmla="*/ 623448 h 1492249"/>
              <a:gd name="connsiteX4" fmla="*/ 1615142 w 1648801"/>
              <a:gd name="connsiteY4" fmla="*/ 868768 h 1492249"/>
              <a:gd name="connsiteX5" fmla="*/ 1325997 w 1648801"/>
              <a:gd name="connsiteY5" fmla="*/ 1369572 h 1492249"/>
              <a:gd name="connsiteX6" fmla="*/ 1113552 w 1648801"/>
              <a:gd name="connsiteY6" fmla="*/ 1492249 h 1492249"/>
              <a:gd name="connsiteX7" fmla="*/ 535271 w 1648801"/>
              <a:gd name="connsiteY7" fmla="*/ 1492249 h 1492249"/>
              <a:gd name="connsiteX8" fmla="*/ 322824 w 1648801"/>
              <a:gd name="connsiteY8" fmla="*/ 1369606 h 1492249"/>
              <a:gd name="connsiteX9" fmla="*/ 33680 w 1648801"/>
              <a:gd name="connsiteY9" fmla="*/ 868802 h 1492249"/>
              <a:gd name="connsiteX10" fmla="*/ 33660 w 1648801"/>
              <a:gd name="connsiteY10" fmla="*/ 623482 h 1492249"/>
              <a:gd name="connsiteX11" fmla="*/ 322804 w 1648801"/>
              <a:gd name="connsiteY11" fmla="*/ 122677 h 1492249"/>
              <a:gd name="connsiteX12" fmla="*/ 535250 w 1648801"/>
              <a:gd name="connsiteY12" fmla="*/ 0 h 149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48801" h="1492249">
                <a:moveTo>
                  <a:pt x="535250" y="0"/>
                </a:moveTo>
                <a:cubicBezTo>
                  <a:pt x="625034" y="1"/>
                  <a:pt x="1023748" y="1"/>
                  <a:pt x="1113531" y="0"/>
                </a:cubicBezTo>
                <a:cubicBezTo>
                  <a:pt x="1203315" y="1"/>
                  <a:pt x="1281085" y="44890"/>
                  <a:pt x="1325978" y="122643"/>
                </a:cubicBezTo>
                <a:cubicBezTo>
                  <a:pt x="1370870" y="200399"/>
                  <a:pt x="1570230" y="545694"/>
                  <a:pt x="1615122" y="623448"/>
                </a:cubicBezTo>
                <a:cubicBezTo>
                  <a:pt x="1660014" y="701203"/>
                  <a:pt x="1660034" y="791015"/>
                  <a:pt x="1615142" y="868768"/>
                </a:cubicBezTo>
                <a:cubicBezTo>
                  <a:pt x="1570249" y="946524"/>
                  <a:pt x="1370889" y="1291819"/>
                  <a:pt x="1325997" y="1369572"/>
                </a:cubicBezTo>
                <a:cubicBezTo>
                  <a:pt x="1281105" y="1447328"/>
                  <a:pt x="1203335" y="1492250"/>
                  <a:pt x="1113552" y="1492249"/>
                </a:cubicBezTo>
                <a:cubicBezTo>
                  <a:pt x="1023769" y="1492250"/>
                  <a:pt x="625055" y="1492250"/>
                  <a:pt x="535271" y="1492249"/>
                </a:cubicBezTo>
                <a:cubicBezTo>
                  <a:pt x="445487" y="1492250"/>
                  <a:pt x="367716" y="1447361"/>
                  <a:pt x="322824" y="1369606"/>
                </a:cubicBezTo>
                <a:cubicBezTo>
                  <a:pt x="277932" y="1291852"/>
                  <a:pt x="78572" y="946557"/>
                  <a:pt x="33680" y="868802"/>
                </a:cubicBezTo>
                <a:cubicBezTo>
                  <a:pt x="-11212" y="791048"/>
                  <a:pt x="-11232" y="701236"/>
                  <a:pt x="33660" y="623482"/>
                </a:cubicBezTo>
                <a:cubicBezTo>
                  <a:pt x="78552" y="545727"/>
                  <a:pt x="277912" y="200433"/>
                  <a:pt x="322804" y="122677"/>
                </a:cubicBezTo>
                <a:cubicBezTo>
                  <a:pt x="367697" y="44924"/>
                  <a:pt x="445466" y="1"/>
                  <a:pt x="535250" y="0"/>
                </a:cubicBezTo>
                <a:close/>
              </a:path>
            </a:pathLst>
          </a:custGeom>
          <a:solidFill>
            <a:schemeClr val="accent2"/>
          </a:solidFill>
          <a:ln w="76200">
            <a:solidFill>
              <a:schemeClr val="accent2">
                <a:alpha val="65000"/>
              </a:schemeClr>
            </a:solidFill>
          </a:ln>
        </p:spPr>
      </p:pic>
      <p:pic>
        <p:nvPicPr>
          <p:cNvPr id="25" name="图片 24"/>
          <p:cNvPicPr/>
          <p:nvPr>
            <p:custDataLst>
              <p:tags r:id="rId6"/>
            </p:custDataLst>
          </p:nvPr>
        </p:nvPicPr>
        <p:blipFill rotWithShape="1">
          <a:blip r:embed="rId7"/>
          <a:srcRect/>
          <a:stretch>
            <a:fillRect/>
          </a:stretch>
        </p:blipFill>
        <p:spPr>
          <a:xfrm>
            <a:off x="5950086" y="3515540"/>
            <a:ext cx="1721116" cy="1557698"/>
          </a:xfrm>
          <a:custGeom>
            <a:avLst/>
            <a:gdLst>
              <a:gd name="connsiteX0" fmla="*/ 535250 w 1648801"/>
              <a:gd name="connsiteY0" fmla="*/ 0 h 1492249"/>
              <a:gd name="connsiteX1" fmla="*/ 1113531 w 1648801"/>
              <a:gd name="connsiteY1" fmla="*/ 0 h 1492249"/>
              <a:gd name="connsiteX2" fmla="*/ 1325978 w 1648801"/>
              <a:gd name="connsiteY2" fmla="*/ 122643 h 1492249"/>
              <a:gd name="connsiteX3" fmla="*/ 1615122 w 1648801"/>
              <a:gd name="connsiteY3" fmla="*/ 623448 h 1492249"/>
              <a:gd name="connsiteX4" fmla="*/ 1615142 w 1648801"/>
              <a:gd name="connsiteY4" fmla="*/ 868768 h 1492249"/>
              <a:gd name="connsiteX5" fmla="*/ 1325997 w 1648801"/>
              <a:gd name="connsiteY5" fmla="*/ 1369572 h 1492249"/>
              <a:gd name="connsiteX6" fmla="*/ 1113552 w 1648801"/>
              <a:gd name="connsiteY6" fmla="*/ 1492249 h 1492249"/>
              <a:gd name="connsiteX7" fmla="*/ 535271 w 1648801"/>
              <a:gd name="connsiteY7" fmla="*/ 1492249 h 1492249"/>
              <a:gd name="connsiteX8" fmla="*/ 322824 w 1648801"/>
              <a:gd name="connsiteY8" fmla="*/ 1369606 h 1492249"/>
              <a:gd name="connsiteX9" fmla="*/ 33680 w 1648801"/>
              <a:gd name="connsiteY9" fmla="*/ 868802 h 1492249"/>
              <a:gd name="connsiteX10" fmla="*/ 33660 w 1648801"/>
              <a:gd name="connsiteY10" fmla="*/ 623482 h 1492249"/>
              <a:gd name="connsiteX11" fmla="*/ 322804 w 1648801"/>
              <a:gd name="connsiteY11" fmla="*/ 122677 h 1492249"/>
              <a:gd name="connsiteX12" fmla="*/ 535250 w 1648801"/>
              <a:gd name="connsiteY12" fmla="*/ 0 h 149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48801" h="1492249">
                <a:moveTo>
                  <a:pt x="535250" y="0"/>
                </a:moveTo>
                <a:cubicBezTo>
                  <a:pt x="625034" y="1"/>
                  <a:pt x="1023748" y="1"/>
                  <a:pt x="1113531" y="0"/>
                </a:cubicBezTo>
                <a:cubicBezTo>
                  <a:pt x="1203315" y="1"/>
                  <a:pt x="1281085" y="44890"/>
                  <a:pt x="1325978" y="122643"/>
                </a:cubicBezTo>
                <a:cubicBezTo>
                  <a:pt x="1370870" y="200399"/>
                  <a:pt x="1570230" y="545694"/>
                  <a:pt x="1615122" y="623448"/>
                </a:cubicBezTo>
                <a:cubicBezTo>
                  <a:pt x="1660014" y="701203"/>
                  <a:pt x="1660034" y="791015"/>
                  <a:pt x="1615142" y="868768"/>
                </a:cubicBezTo>
                <a:cubicBezTo>
                  <a:pt x="1570249" y="946524"/>
                  <a:pt x="1370889" y="1291819"/>
                  <a:pt x="1325997" y="1369572"/>
                </a:cubicBezTo>
                <a:cubicBezTo>
                  <a:pt x="1281105" y="1447328"/>
                  <a:pt x="1203335" y="1492250"/>
                  <a:pt x="1113552" y="1492249"/>
                </a:cubicBezTo>
                <a:cubicBezTo>
                  <a:pt x="1023769" y="1492250"/>
                  <a:pt x="625055" y="1492250"/>
                  <a:pt x="535271" y="1492249"/>
                </a:cubicBezTo>
                <a:cubicBezTo>
                  <a:pt x="445487" y="1492250"/>
                  <a:pt x="367716" y="1447361"/>
                  <a:pt x="322824" y="1369606"/>
                </a:cubicBezTo>
                <a:cubicBezTo>
                  <a:pt x="277932" y="1291852"/>
                  <a:pt x="78572" y="946557"/>
                  <a:pt x="33680" y="868802"/>
                </a:cubicBezTo>
                <a:cubicBezTo>
                  <a:pt x="-11212" y="791048"/>
                  <a:pt x="-11232" y="701236"/>
                  <a:pt x="33660" y="623482"/>
                </a:cubicBezTo>
                <a:cubicBezTo>
                  <a:pt x="78552" y="545727"/>
                  <a:pt x="277912" y="200433"/>
                  <a:pt x="322804" y="122677"/>
                </a:cubicBezTo>
                <a:cubicBezTo>
                  <a:pt x="367697" y="44924"/>
                  <a:pt x="445466" y="1"/>
                  <a:pt x="535250" y="0"/>
                </a:cubicBezTo>
                <a:close/>
              </a:path>
            </a:pathLst>
          </a:custGeom>
          <a:solidFill>
            <a:schemeClr val="accent1"/>
          </a:solidFill>
          <a:ln w="76200">
            <a:solidFill>
              <a:schemeClr val="accent1">
                <a:alpha val="65000"/>
              </a:schemeClr>
            </a:solidFill>
          </a:ln>
        </p:spPr>
      </p:pic>
      <p:sp>
        <p:nvSpPr>
          <p:cNvPr id="26" name="矩形 25"/>
          <p:cNvSpPr/>
          <p:nvPr>
            <p:custDataLst>
              <p:tags r:id="rId8"/>
            </p:custDataLst>
          </p:nvPr>
        </p:nvSpPr>
        <p:spPr>
          <a:xfrm>
            <a:off x="985997" y="2509333"/>
            <a:ext cx="3182272" cy="45073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p>
            <a:pPr lvl="0" algn="l">
              <a:spcBef>
                <a:spcPct val="0"/>
              </a:spcBef>
              <a:spcAft>
                <a:spcPct val="0"/>
              </a:spcAft>
              <a:buClrTx/>
              <a:buSzTx/>
              <a:buFontTx/>
            </a:pPr>
            <a:r>
              <a:rPr lang="zh-CN" altLang="en-US" b="1" dirty="0">
                <a:solidFill>
                  <a:schemeClr val="accent2"/>
                </a:solidFill>
                <a:latin typeface="+mn-ea"/>
                <a:cs typeface="+mn-ea"/>
                <a:sym typeface="+mn-ea"/>
              </a:rPr>
              <a:t>字符串常量与字符数组</a:t>
            </a:r>
            <a:endParaRPr lang="zh-CN" altLang="en-US" b="1" dirty="0">
              <a:solidFill>
                <a:schemeClr val="accent2"/>
              </a:solidFill>
              <a:latin typeface="+mn-ea"/>
              <a:cs typeface="+mn-ea"/>
              <a:sym typeface="+mn-ea"/>
            </a:endParaRPr>
          </a:p>
        </p:txBody>
      </p:sp>
      <p:sp>
        <p:nvSpPr>
          <p:cNvPr id="31" name="矩形 30"/>
          <p:cNvSpPr/>
          <p:nvPr>
            <p:custDataLst>
              <p:tags r:id="rId9"/>
            </p:custDataLst>
          </p:nvPr>
        </p:nvSpPr>
        <p:spPr>
          <a:xfrm>
            <a:off x="985334" y="3093305"/>
            <a:ext cx="3182936" cy="1393282"/>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a:t>
            </a:r>
            <a:r>
              <a:rPr lang="en-US" altLang="zh-CN" sz="1600" dirty="0">
                <a:ln>
                  <a:noFill/>
                  <a:prstDash val="sysDot"/>
                </a:ln>
                <a:solidFill>
                  <a:schemeClr val="tx1">
                    <a:lumMod val="85000"/>
                    <a:lumOff val="15000"/>
                  </a:schemeClr>
                </a:solidFill>
                <a:latin typeface="+mn-ea"/>
                <a:cs typeface="+mn-ea"/>
                <a:sym typeface="+mn-ea"/>
              </a:rPr>
              <a:t>C</a:t>
            </a:r>
            <a:r>
              <a:rPr lang="zh-CN" altLang="en-US" sz="1600" dirty="0">
                <a:ln>
                  <a:noFill/>
                  <a:prstDash val="sysDot"/>
                </a:ln>
                <a:solidFill>
                  <a:schemeClr val="tx1">
                    <a:lumMod val="85000"/>
                    <a:lumOff val="15000"/>
                  </a:schemeClr>
                </a:solidFill>
                <a:latin typeface="+mn-ea"/>
                <a:cs typeface="+mn-ea"/>
                <a:sym typeface="+mn-ea"/>
              </a:rPr>
              <a:t>语言中，字符串常量是存储在内存中的字符数组，每个字符串常量都以空字符</a:t>
            </a:r>
            <a:r>
              <a:rPr lang="en-US" altLang="zh-CN" sz="1600" dirty="0">
                <a:ln>
                  <a:noFill/>
                  <a:prstDash val="sysDot"/>
                </a:ln>
                <a:solidFill>
                  <a:schemeClr val="tx1">
                    <a:lumMod val="85000"/>
                    <a:lumOff val="15000"/>
                  </a:schemeClr>
                </a:solidFill>
                <a:latin typeface="+mn-ea"/>
                <a:cs typeface="+mn-ea"/>
                <a:sym typeface="+mn-ea"/>
              </a:rPr>
              <a:t>'\0'</a:t>
            </a:r>
            <a:r>
              <a:rPr lang="zh-CN" altLang="en-US" sz="1600" dirty="0">
                <a:ln>
                  <a:noFill/>
                  <a:prstDash val="sysDot"/>
                </a:ln>
                <a:solidFill>
                  <a:schemeClr val="tx1">
                    <a:lumMod val="85000"/>
                    <a:lumOff val="15000"/>
                  </a:schemeClr>
                </a:solidFill>
                <a:latin typeface="+mn-ea"/>
                <a:cs typeface="+mn-ea"/>
                <a:sym typeface="+mn-ea"/>
              </a:rPr>
              <a:t>作为结束标志。理解这一点有助于区分不同初始化方法下字符串数据的存放方式。</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32" name="直接连接符 31"/>
          <p:cNvCxnSpPr/>
          <p:nvPr>
            <p:custDataLst>
              <p:tags r:id="rId10"/>
            </p:custDataLst>
          </p:nvPr>
        </p:nvCxnSpPr>
        <p:spPr>
          <a:xfrm>
            <a:off x="994614" y="3062813"/>
            <a:ext cx="3419683" cy="0"/>
          </a:xfrm>
          <a:prstGeom prst="line">
            <a:avLst/>
          </a:prstGeom>
          <a:ln w="9525">
            <a:solidFill>
              <a:schemeClr val="accent2">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sp>
        <p:nvSpPr>
          <p:cNvPr id="33" name="矩形 32"/>
          <p:cNvSpPr/>
          <p:nvPr>
            <p:custDataLst>
              <p:tags r:id="rId11"/>
            </p:custDataLst>
          </p:nvPr>
        </p:nvSpPr>
        <p:spPr>
          <a:xfrm>
            <a:off x="7864399" y="1462029"/>
            <a:ext cx="3182630" cy="45073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p>
            <a:pPr algn="r">
              <a:spcBef>
                <a:spcPct val="0"/>
              </a:spcBef>
              <a:spcAft>
                <a:spcPct val="0"/>
              </a:spcAft>
            </a:pPr>
            <a:r>
              <a:rPr lang="zh-CN" altLang="en-US" b="1">
                <a:solidFill>
                  <a:schemeClr val="accent1"/>
                </a:solidFill>
                <a:latin typeface="+mn-ea"/>
                <a:cs typeface="+mn-ea"/>
                <a:sym typeface="+mn-ea"/>
              </a:rPr>
              <a:t>字符串的含义</a:t>
            </a:r>
            <a:endParaRPr lang="zh-CN" altLang="en-US" b="1">
              <a:solidFill>
                <a:schemeClr val="accent1"/>
              </a:solidFill>
              <a:latin typeface="+mn-ea"/>
              <a:cs typeface="+mn-ea"/>
              <a:sym typeface="+mn-ea"/>
            </a:endParaRPr>
          </a:p>
        </p:txBody>
      </p:sp>
      <p:sp>
        <p:nvSpPr>
          <p:cNvPr id="34" name="矩形 33"/>
          <p:cNvSpPr/>
          <p:nvPr>
            <p:custDataLst>
              <p:tags r:id="rId12"/>
            </p:custDataLst>
          </p:nvPr>
        </p:nvSpPr>
        <p:spPr>
          <a:xfrm>
            <a:off x="7864475" y="2045970"/>
            <a:ext cx="3420110" cy="1393190"/>
          </a:xfrm>
          <a:prstGeom prst="rect">
            <a:avLst/>
          </a:prstGeom>
          <a:ln>
            <a:noFill/>
            <a:prstDash val="sysDash"/>
          </a:ln>
        </p:spPr>
        <p:txBody>
          <a:bodyPr vert="horz" wrap="square" lIns="0" tIns="0" rIns="0" bIns="0" rtlCol="0" anchor="t" anchorCtr="0">
            <a:noAutofit/>
          </a:bodyPr>
          <a:p>
            <a:pPr indent="-228600"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字符串是由若干有效字符组成的序列，在</a:t>
            </a:r>
            <a:r>
              <a:rPr lang="en-US" altLang="zh-CN" sz="1600" dirty="0">
                <a:ln>
                  <a:noFill/>
                  <a:prstDash val="sysDot"/>
                </a:ln>
                <a:solidFill>
                  <a:schemeClr val="tx1">
                    <a:lumMod val="85000"/>
                    <a:lumOff val="15000"/>
                  </a:schemeClr>
                </a:solidFill>
                <a:latin typeface="+mn-ea"/>
                <a:cs typeface="+mn-ea"/>
              </a:rPr>
              <a:t>C</a:t>
            </a:r>
            <a:r>
              <a:rPr lang="zh-CN" altLang="en-US" sz="1600" dirty="0">
                <a:ln>
                  <a:noFill/>
                  <a:prstDash val="sysDot"/>
                </a:ln>
                <a:solidFill>
                  <a:schemeClr val="tx1">
                    <a:lumMod val="85000"/>
                    <a:lumOff val="15000"/>
                  </a:schemeClr>
                </a:solidFill>
                <a:latin typeface="+mn-ea"/>
                <a:cs typeface="+mn-ea"/>
              </a:rPr>
              <a:t>语言中，字符串常量是唯一的字符串表现形式，而没有专门的字符串变量。字符串实际上存储在字符数组中，而不是一个单独的变量。</a:t>
            </a:r>
            <a:endParaRPr lang="zh-CN" altLang="en-US" sz="1600" dirty="0">
              <a:ln>
                <a:noFill/>
                <a:prstDash val="sysDot"/>
              </a:ln>
              <a:solidFill>
                <a:schemeClr val="tx1">
                  <a:lumMod val="85000"/>
                  <a:lumOff val="15000"/>
                </a:schemeClr>
              </a:solidFill>
              <a:latin typeface="+mn-ea"/>
              <a:cs typeface="+mn-ea"/>
            </a:endParaRPr>
          </a:p>
        </p:txBody>
      </p:sp>
      <p:sp>
        <p:nvSpPr>
          <p:cNvPr id="35" name="矩形 34"/>
          <p:cNvSpPr/>
          <p:nvPr>
            <p:custDataLst>
              <p:tags r:id="rId13"/>
            </p:custDataLst>
          </p:nvPr>
        </p:nvSpPr>
        <p:spPr>
          <a:xfrm>
            <a:off x="7864399" y="3825092"/>
            <a:ext cx="3182630" cy="45073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p>
            <a:pPr algn="r">
              <a:spcBef>
                <a:spcPct val="0"/>
              </a:spcBef>
              <a:spcAft>
                <a:spcPct val="0"/>
              </a:spcAft>
            </a:pPr>
            <a:r>
              <a:rPr lang="zh-CN" altLang="en-US" b="1">
                <a:solidFill>
                  <a:schemeClr val="accent1"/>
                </a:solidFill>
                <a:latin typeface="+mn-ea"/>
                <a:cs typeface="+mn-ea"/>
                <a:sym typeface="+mn-ea"/>
              </a:rPr>
              <a:t>字符串结束标志“</a:t>
            </a:r>
            <a:r>
              <a:rPr lang="en-US" altLang="zh-CN" b="1">
                <a:solidFill>
                  <a:schemeClr val="accent1"/>
                </a:solidFill>
                <a:latin typeface="+mn-ea"/>
                <a:cs typeface="+mn-ea"/>
                <a:sym typeface="+mn-ea"/>
              </a:rPr>
              <a:t>\0</a:t>
            </a:r>
            <a:r>
              <a:rPr lang="zh-CN" altLang="en-US" b="1">
                <a:solidFill>
                  <a:schemeClr val="accent1"/>
                </a:solidFill>
                <a:latin typeface="+mn-ea"/>
                <a:cs typeface="+mn-ea"/>
                <a:sym typeface="+mn-ea"/>
              </a:rPr>
              <a:t>”</a:t>
            </a:r>
            <a:endParaRPr lang="zh-CN" altLang="en-US" b="1">
              <a:solidFill>
                <a:schemeClr val="accent1"/>
              </a:solidFill>
              <a:latin typeface="+mn-ea"/>
              <a:cs typeface="+mn-ea"/>
              <a:sym typeface="+mn-ea"/>
            </a:endParaRPr>
          </a:p>
        </p:txBody>
      </p:sp>
      <p:sp>
        <p:nvSpPr>
          <p:cNvPr id="36" name="矩形 35"/>
          <p:cNvSpPr/>
          <p:nvPr>
            <p:custDataLst>
              <p:tags r:id="rId14"/>
            </p:custDataLst>
          </p:nvPr>
        </p:nvSpPr>
        <p:spPr>
          <a:xfrm>
            <a:off x="7864399" y="4416355"/>
            <a:ext cx="3182630" cy="1393282"/>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字符串以</a:t>
            </a:r>
            <a:r>
              <a:rPr lang="en-US" altLang="zh-CN" sz="1600" dirty="0">
                <a:ln>
                  <a:noFill/>
                  <a:prstDash val="sysDot"/>
                </a:ln>
                <a:solidFill>
                  <a:schemeClr val="tx1">
                    <a:lumMod val="85000"/>
                    <a:lumOff val="15000"/>
                  </a:schemeClr>
                </a:solidFill>
                <a:latin typeface="+mn-ea"/>
                <a:cs typeface="+mn-ea"/>
                <a:sym typeface="+mn-ea"/>
              </a:rPr>
              <a:t>ASCII</a:t>
            </a:r>
            <a:r>
              <a:rPr lang="zh-CN" altLang="en-US" sz="1600" dirty="0">
                <a:ln>
                  <a:noFill/>
                  <a:prstDash val="sysDot"/>
                </a:ln>
                <a:solidFill>
                  <a:schemeClr val="tx1">
                    <a:lumMod val="85000"/>
                    <a:lumOff val="15000"/>
                  </a:schemeClr>
                </a:solidFill>
                <a:latin typeface="+mn-ea"/>
                <a:cs typeface="+mn-ea"/>
                <a:sym typeface="+mn-ea"/>
              </a:rPr>
              <a:t>码为</a:t>
            </a:r>
            <a:r>
              <a:rPr lang="en-US" altLang="zh-CN" sz="1600" dirty="0">
                <a:ln>
                  <a:noFill/>
                  <a:prstDash val="sysDot"/>
                </a:ln>
                <a:solidFill>
                  <a:schemeClr val="tx1">
                    <a:lumMod val="85000"/>
                    <a:lumOff val="15000"/>
                  </a:schemeClr>
                </a:solidFill>
                <a:latin typeface="+mn-ea"/>
                <a:cs typeface="+mn-ea"/>
                <a:sym typeface="+mn-ea"/>
              </a:rPr>
              <a:t>0</a:t>
            </a:r>
            <a:r>
              <a:rPr lang="zh-CN" altLang="en-US" sz="1600" dirty="0">
                <a:ln>
                  <a:noFill/>
                  <a:prstDash val="sysDot"/>
                </a:ln>
                <a:solidFill>
                  <a:schemeClr val="tx1">
                    <a:lumMod val="85000"/>
                    <a:lumOff val="15000"/>
                  </a:schemeClr>
                </a:solidFill>
                <a:latin typeface="+mn-ea"/>
                <a:cs typeface="+mn-ea"/>
                <a:sym typeface="+mn-ea"/>
              </a:rPr>
              <a:t>的字符</a:t>
            </a:r>
            <a:r>
              <a:rPr lang="en-US" altLang="zh-CN" sz="1600" dirty="0">
                <a:ln>
                  <a:noFill/>
                  <a:prstDash val="sysDot"/>
                </a:ln>
                <a:solidFill>
                  <a:schemeClr val="tx1">
                    <a:lumMod val="85000"/>
                    <a:lumOff val="15000"/>
                  </a:schemeClr>
                </a:solidFill>
                <a:latin typeface="+mn-ea"/>
                <a:cs typeface="+mn-ea"/>
                <a:sym typeface="+mn-ea"/>
              </a:rPr>
              <a:t>'\0'</a:t>
            </a:r>
            <a:r>
              <a:rPr lang="zh-CN" altLang="en-US" sz="1600" dirty="0">
                <a:ln>
                  <a:noFill/>
                  <a:prstDash val="sysDot"/>
                </a:ln>
                <a:solidFill>
                  <a:schemeClr val="tx1">
                    <a:lumMod val="85000"/>
                    <a:lumOff val="15000"/>
                  </a:schemeClr>
                </a:solidFill>
                <a:latin typeface="+mn-ea"/>
                <a:cs typeface="+mn-ea"/>
                <a:sym typeface="+mn-ea"/>
              </a:rPr>
              <a:t>作为结束标志，这个字符本身不进行任何操作，仅作为一个标记，用于标识字符串的结束位置。</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37" name="直接连接符 36"/>
          <p:cNvCxnSpPr/>
          <p:nvPr>
            <p:custDataLst>
              <p:tags r:id="rId15"/>
            </p:custDataLst>
          </p:nvPr>
        </p:nvCxnSpPr>
        <p:spPr>
          <a:xfrm>
            <a:off x="7511762" y="2016835"/>
            <a:ext cx="3535768" cy="0"/>
          </a:xfrm>
          <a:prstGeom prst="line">
            <a:avLst/>
          </a:prstGeom>
          <a:ln w="9525">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38" name="直接连接符 37"/>
          <p:cNvCxnSpPr/>
          <p:nvPr>
            <p:custDataLst>
              <p:tags r:id="rId16"/>
            </p:custDataLst>
          </p:nvPr>
        </p:nvCxnSpPr>
        <p:spPr>
          <a:xfrm>
            <a:off x="7739783" y="4388515"/>
            <a:ext cx="3300997" cy="0"/>
          </a:xfrm>
          <a:prstGeom prst="line">
            <a:avLst/>
          </a:prstGeom>
          <a:ln w="9525">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 name="文本框 2"/>
          <p:cNvSpPr txBox="1"/>
          <p:nvPr/>
        </p:nvSpPr>
        <p:spPr>
          <a:xfrm>
            <a:off x="1360805" y="532130"/>
            <a:ext cx="9505950" cy="5169535"/>
          </a:xfrm>
          <a:prstGeom prst="rect">
            <a:avLst/>
          </a:prstGeom>
          <a:noFill/>
        </p:spPr>
        <p:txBody>
          <a:bodyPr wrap="square" rtlCol="0">
            <a:spAutoFit/>
          </a:bodyPr>
          <a:p>
            <a:pPr indent="0" fontAlgn="auto">
              <a:lnSpc>
                <a:spcPct val="150000"/>
              </a:lnSpc>
            </a:pPr>
            <a:r>
              <a:rPr lang="en-US" altLang="zh-CN" sz="2400">
                <a:solidFill>
                  <a:schemeClr val="accent1">
                    <a:lumMod val="75000"/>
                  </a:schemeClr>
                </a:solidFill>
              </a:rPr>
              <a:t>2. </a:t>
            </a:r>
            <a:r>
              <a:rPr lang="zh-CN" altLang="en-US" sz="2400">
                <a:solidFill>
                  <a:schemeClr val="accent1">
                    <a:lumMod val="75000"/>
                  </a:schemeClr>
                </a:solidFill>
              </a:rPr>
              <a:t>字符数组的输入和输出</a:t>
            </a:r>
            <a:endParaRPr lang="zh-CN" altLang="en-US" sz="2400">
              <a:solidFill>
                <a:schemeClr val="accent1">
                  <a:lumMod val="75000"/>
                </a:schemeClr>
              </a:solidFill>
            </a:endParaRPr>
          </a:p>
          <a:p>
            <a:pPr indent="0" fontAlgn="auto">
              <a:lnSpc>
                <a:spcPct val="150000"/>
              </a:lnSpc>
            </a:pPr>
            <a:r>
              <a:rPr lang="zh-CN" altLang="en-US"/>
              <a:t>字符数组的输入和输出有两种方法。</a:t>
            </a:r>
            <a:endParaRPr lang="zh-CN" altLang="en-US"/>
          </a:p>
          <a:p>
            <a:pPr indent="0" fontAlgn="auto">
              <a:lnSpc>
                <a:spcPct val="150000"/>
              </a:lnSpc>
            </a:pPr>
            <a:r>
              <a:rPr lang="zh-CN" altLang="en-US" b="1"/>
              <a:t>（</a:t>
            </a:r>
            <a:r>
              <a:rPr lang="en-US" altLang="zh-CN" b="1"/>
              <a:t>1</a:t>
            </a:r>
            <a:r>
              <a:rPr lang="zh-CN" altLang="en-US" b="1"/>
              <a:t>）逐个字符输入输出</a:t>
            </a:r>
            <a:endParaRPr lang="zh-CN" altLang="en-US" b="1"/>
          </a:p>
          <a:p>
            <a:pPr indent="0" fontAlgn="auto">
              <a:lnSpc>
                <a:spcPct val="150000"/>
              </a:lnSpc>
            </a:pPr>
            <a:r>
              <a:rPr lang="zh-CN" altLang="en-US" sz="1600"/>
              <a:t>在</a:t>
            </a:r>
            <a:r>
              <a:rPr lang="en-US" altLang="zh-CN" sz="1600"/>
              <a:t> scanf </a:t>
            </a:r>
            <a:r>
              <a:rPr lang="zh-CN" altLang="en-US" sz="1600"/>
              <a:t>函数和</a:t>
            </a:r>
            <a:r>
              <a:rPr lang="en-US" altLang="zh-CN" sz="1600"/>
              <a:t> printf </a:t>
            </a:r>
            <a:r>
              <a:rPr lang="zh-CN" altLang="en-US" sz="1600"/>
              <a:t>函数中，用格式符</a:t>
            </a:r>
            <a:r>
              <a:rPr lang="en-US" altLang="zh-CN" sz="1600"/>
              <a:t>“%c”</a:t>
            </a:r>
            <a:r>
              <a:rPr lang="zh-CN" altLang="en-US" sz="1600"/>
              <a:t>控制输入或输出一个字符。</a:t>
            </a:r>
            <a:endParaRPr lang="zh-CN" altLang="en-US" sz="1600"/>
          </a:p>
          <a:p>
            <a:pPr indent="0" fontAlgn="auto">
              <a:lnSpc>
                <a:spcPct val="150000"/>
              </a:lnSpc>
            </a:pPr>
            <a:r>
              <a:rPr lang="zh-CN" altLang="en-US" sz="1600"/>
              <a:t>例如：</a:t>
            </a:r>
            <a:endParaRPr lang="zh-CN" altLang="en-US" sz="1600"/>
          </a:p>
          <a:p>
            <a:pPr indent="0" fontAlgn="auto">
              <a:lnSpc>
                <a:spcPct val="150000"/>
              </a:lnSpc>
            </a:pPr>
            <a:r>
              <a:rPr lang="zh-CN" altLang="en-US" sz="1600"/>
              <a:t>用</a:t>
            </a:r>
            <a:r>
              <a:rPr lang="en-US" altLang="zh-CN" sz="1600"/>
              <a:t> scanf( ) </a:t>
            </a:r>
            <a:r>
              <a:rPr lang="zh-CN" altLang="en-US" sz="1600"/>
              <a:t>输入：</a:t>
            </a:r>
            <a:endParaRPr lang="zh-CN" altLang="en-US" sz="1600"/>
          </a:p>
          <a:p>
            <a:pPr indent="0" fontAlgn="auto">
              <a:lnSpc>
                <a:spcPct val="150000"/>
              </a:lnSpc>
            </a:pPr>
            <a:r>
              <a:rPr lang="en-US" altLang="zh-CN" sz="1600"/>
              <a:t> char a[10];</a:t>
            </a:r>
            <a:endParaRPr lang="en-US" altLang="zh-CN" sz="1600"/>
          </a:p>
          <a:p>
            <a:pPr indent="0" fontAlgn="auto">
              <a:lnSpc>
                <a:spcPct val="150000"/>
              </a:lnSpc>
            </a:pPr>
            <a:r>
              <a:rPr lang="en-US" altLang="zh-CN" sz="1600"/>
              <a:t> for(i=0;i&lt;9;i++)</a:t>
            </a:r>
            <a:endParaRPr lang="en-US" altLang="zh-CN" sz="1600"/>
          </a:p>
          <a:p>
            <a:pPr indent="0" fontAlgn="auto">
              <a:lnSpc>
                <a:spcPct val="150000"/>
              </a:lnSpc>
            </a:pPr>
            <a:r>
              <a:rPr lang="en-US" altLang="zh-CN" sz="1600"/>
              <a:t> scanf("%c",&amp;a[i]);</a:t>
            </a:r>
            <a:endParaRPr lang="en-US" altLang="zh-CN" sz="1600"/>
          </a:p>
          <a:p>
            <a:pPr indent="0" fontAlgn="auto">
              <a:lnSpc>
                <a:spcPct val="150000"/>
              </a:lnSpc>
            </a:pPr>
            <a:r>
              <a:rPr lang="zh-CN" altLang="en-US" sz="1600"/>
              <a:t>用</a:t>
            </a:r>
            <a:r>
              <a:rPr lang="en-US" altLang="zh-CN" sz="1600"/>
              <a:t> printf( ) </a:t>
            </a:r>
            <a:r>
              <a:rPr lang="zh-CN" altLang="en-US" sz="1600"/>
              <a:t>输出：</a:t>
            </a:r>
            <a:endParaRPr lang="zh-CN" altLang="en-US" sz="1600"/>
          </a:p>
          <a:p>
            <a:pPr indent="0" fontAlgn="auto">
              <a:lnSpc>
                <a:spcPct val="150000"/>
              </a:lnSpc>
            </a:pPr>
            <a:r>
              <a:rPr lang="en-US" altLang="zh-CN" sz="1600"/>
              <a:t> char a[10];</a:t>
            </a:r>
            <a:endParaRPr lang="en-US" altLang="zh-CN" sz="1600"/>
          </a:p>
          <a:p>
            <a:pPr indent="0" fontAlgn="auto">
              <a:lnSpc>
                <a:spcPct val="150000"/>
              </a:lnSpc>
            </a:pPr>
            <a:r>
              <a:rPr lang="en-US" altLang="zh-CN" sz="1600"/>
              <a:t> for(i=0;i&lt;9;i++)</a:t>
            </a:r>
            <a:endParaRPr lang="en-US" altLang="zh-CN" sz="1600"/>
          </a:p>
          <a:p>
            <a:pPr indent="0" fontAlgn="auto">
              <a:lnSpc>
                <a:spcPct val="150000"/>
              </a:lnSpc>
            </a:pPr>
            <a:r>
              <a:rPr lang="en-US" altLang="zh-CN" sz="1600"/>
              <a:t> printf("%c",a[i]);</a:t>
            </a:r>
            <a:endParaRPr lang="en-US" altLang="zh-CN" sz="1600"/>
          </a:p>
        </p:txBody>
      </p:sp>
      <p:pic>
        <p:nvPicPr>
          <p:cNvPr id="4" name="图片 3" descr="特殊函数的图"/>
          <p:cNvPicPr>
            <a:picLocks noChangeAspect="1"/>
          </p:cNvPicPr>
          <p:nvPr/>
        </p:nvPicPr>
        <p:blipFill>
          <a:blip r:embed="rId7"/>
          <a:stretch>
            <a:fillRect/>
          </a:stretch>
        </p:blipFill>
        <p:spPr>
          <a:xfrm>
            <a:off x="6363335" y="2644775"/>
            <a:ext cx="4756785" cy="315912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 name="文本框 2"/>
          <p:cNvSpPr txBox="1"/>
          <p:nvPr/>
        </p:nvSpPr>
        <p:spPr>
          <a:xfrm>
            <a:off x="1360805" y="532130"/>
            <a:ext cx="9505950" cy="5677535"/>
          </a:xfrm>
          <a:prstGeom prst="rect">
            <a:avLst/>
          </a:prstGeom>
          <a:noFill/>
        </p:spPr>
        <p:txBody>
          <a:bodyPr wrap="square" rtlCol="0">
            <a:spAutoFit/>
          </a:bodyPr>
          <a:p>
            <a:pPr indent="0" fontAlgn="auto">
              <a:lnSpc>
                <a:spcPct val="150000"/>
              </a:lnSpc>
            </a:pPr>
            <a:r>
              <a:rPr lang="zh-CN" altLang="en-US" b="1"/>
              <a:t>（</a:t>
            </a:r>
            <a:r>
              <a:rPr lang="en-US" altLang="zh-CN" b="1"/>
              <a:t>2</a:t>
            </a:r>
            <a:r>
              <a:rPr lang="zh-CN" altLang="en-US" b="1"/>
              <a:t>）整个字符串输入输出</a:t>
            </a:r>
            <a:endParaRPr lang="zh-CN" altLang="en-US" b="1"/>
          </a:p>
          <a:p>
            <a:pPr indent="0" fontAlgn="auto">
              <a:lnSpc>
                <a:spcPct val="150000"/>
              </a:lnSpc>
            </a:pPr>
            <a:r>
              <a:rPr lang="zh-CN" altLang="en-US" sz="1600"/>
              <a:t>在</a:t>
            </a:r>
            <a:r>
              <a:rPr lang="en-US" altLang="zh-CN" sz="1600"/>
              <a:t> scanf </a:t>
            </a:r>
            <a:r>
              <a:rPr lang="zh-CN" altLang="en-US" sz="1600"/>
              <a:t>函数和</a:t>
            </a:r>
            <a:r>
              <a:rPr lang="en-US" altLang="zh-CN" sz="1600"/>
              <a:t> printf </a:t>
            </a:r>
            <a:r>
              <a:rPr lang="zh-CN" altLang="en-US" sz="1600"/>
              <a:t>函数中，用格式符</a:t>
            </a:r>
            <a:r>
              <a:rPr lang="en-US" altLang="zh-CN" sz="1600"/>
              <a:t>“%s”</a:t>
            </a:r>
            <a:r>
              <a:rPr lang="zh-CN" altLang="en-US" sz="1600"/>
              <a:t>控制输入或输出一个字符串。</a:t>
            </a:r>
            <a:endParaRPr lang="zh-CN" altLang="en-US" sz="1600"/>
          </a:p>
          <a:p>
            <a:pPr indent="0" fontAlgn="auto">
              <a:lnSpc>
                <a:spcPct val="150000"/>
              </a:lnSpc>
            </a:pPr>
            <a:r>
              <a:rPr lang="zh-CN" altLang="en-US" sz="1600"/>
              <a:t>例如：</a:t>
            </a:r>
            <a:endParaRPr lang="zh-CN" altLang="en-US" sz="1600"/>
          </a:p>
          <a:p>
            <a:pPr indent="0" fontAlgn="auto">
              <a:lnSpc>
                <a:spcPct val="150000"/>
              </a:lnSpc>
            </a:pPr>
            <a:r>
              <a:rPr lang="zh-CN" altLang="en-US" sz="1600"/>
              <a:t>用</a:t>
            </a:r>
            <a:r>
              <a:rPr lang="en-US" altLang="zh-CN" sz="1600"/>
              <a:t> scanf( ) </a:t>
            </a:r>
            <a:r>
              <a:rPr lang="zh-CN" altLang="en-US" sz="1600"/>
              <a:t>输入：</a:t>
            </a:r>
            <a:endParaRPr lang="zh-CN" altLang="en-US" sz="1600"/>
          </a:p>
          <a:p>
            <a:pPr indent="0" fontAlgn="auto">
              <a:lnSpc>
                <a:spcPct val="150000"/>
              </a:lnSpc>
            </a:pPr>
            <a:r>
              <a:rPr lang="en-US" altLang="zh-CN" sz="1600"/>
              <a:t> char a[10];</a:t>
            </a:r>
            <a:endParaRPr lang="en-US" altLang="zh-CN" sz="1600"/>
          </a:p>
          <a:p>
            <a:pPr indent="0" fontAlgn="auto">
              <a:lnSpc>
                <a:spcPct val="150000"/>
              </a:lnSpc>
            </a:pPr>
            <a:r>
              <a:rPr lang="en-US" altLang="zh-CN" sz="1600"/>
              <a:t> scanf("%s",a); /* </a:t>
            </a:r>
            <a:r>
              <a:rPr lang="zh-CN" altLang="en-US" sz="1600"/>
              <a:t>数组名</a:t>
            </a:r>
            <a:r>
              <a:rPr lang="en-US" altLang="zh-CN" sz="1600"/>
              <a:t> a </a:t>
            </a:r>
            <a:r>
              <a:rPr lang="zh-CN" altLang="en-US" sz="1600"/>
              <a:t>的前面无</a:t>
            </a:r>
            <a:r>
              <a:rPr lang="en-US" altLang="zh-CN" sz="1600"/>
              <a:t> &amp; */</a:t>
            </a:r>
            <a:endParaRPr lang="en-US" altLang="zh-CN" sz="1600"/>
          </a:p>
          <a:p>
            <a:pPr indent="0" fontAlgn="auto">
              <a:lnSpc>
                <a:spcPct val="150000"/>
              </a:lnSpc>
            </a:pPr>
            <a:r>
              <a:rPr lang="zh-CN" altLang="en-US" sz="1600"/>
              <a:t>用</a:t>
            </a:r>
            <a:r>
              <a:rPr lang="en-US" altLang="zh-CN" sz="1600"/>
              <a:t> printf( ) </a:t>
            </a:r>
            <a:r>
              <a:rPr lang="zh-CN" altLang="en-US" sz="1600"/>
              <a:t>输出：</a:t>
            </a:r>
            <a:endParaRPr lang="zh-CN" altLang="en-US" sz="1600"/>
          </a:p>
          <a:p>
            <a:pPr indent="0" fontAlgn="auto">
              <a:lnSpc>
                <a:spcPct val="150000"/>
              </a:lnSpc>
            </a:pPr>
            <a:r>
              <a:rPr lang="en-US" altLang="zh-CN" sz="1600"/>
              <a:t>char c[ ]="C program ";</a:t>
            </a:r>
            <a:endParaRPr lang="en-US" altLang="zh-CN" sz="1600"/>
          </a:p>
          <a:p>
            <a:pPr indent="0" fontAlgn="auto">
              <a:lnSpc>
                <a:spcPct val="150000"/>
              </a:lnSpc>
            </a:pPr>
            <a:r>
              <a:rPr lang="en-US" altLang="zh-CN" sz="1600"/>
              <a:t> printf("%s",c );</a:t>
            </a:r>
            <a:endParaRPr lang="en-US" altLang="zh-CN" sz="1600"/>
          </a:p>
          <a:p>
            <a:pPr indent="0" fontAlgn="auto">
              <a:lnSpc>
                <a:spcPct val="150000"/>
              </a:lnSpc>
            </a:pPr>
            <a:r>
              <a:rPr lang="zh-CN" altLang="en-US" sz="1600" b="1"/>
              <a:t>【说明】</a:t>
            </a:r>
            <a:endParaRPr lang="zh-CN" altLang="en-US" sz="1600" b="1"/>
          </a:p>
          <a:p>
            <a:pPr indent="0" fontAlgn="auto">
              <a:lnSpc>
                <a:spcPct val="150000"/>
              </a:lnSpc>
            </a:pPr>
            <a:r>
              <a:rPr lang="zh-CN" altLang="en-US" sz="1600"/>
              <a:t>（</a:t>
            </a:r>
            <a:r>
              <a:rPr lang="en-US" altLang="zh-CN" sz="1600"/>
              <a:t>1</a:t>
            </a:r>
            <a:r>
              <a:rPr lang="zh-CN" altLang="en-US" sz="1600"/>
              <a:t>）在</a:t>
            </a:r>
            <a:r>
              <a:rPr lang="en-US" altLang="zh-CN" sz="1600"/>
              <a:t> scanf </a:t>
            </a:r>
            <a:r>
              <a:rPr lang="zh-CN" altLang="en-US" sz="1600"/>
              <a:t>函数和</a:t>
            </a:r>
            <a:r>
              <a:rPr lang="en-US" altLang="zh-CN" sz="1600"/>
              <a:t> printf </a:t>
            </a:r>
            <a:r>
              <a:rPr lang="zh-CN" altLang="en-US" sz="1600"/>
              <a:t>函数中使用格式符</a:t>
            </a:r>
            <a:r>
              <a:rPr lang="en-US" altLang="zh-CN" sz="1600"/>
              <a:t>“%s”</a:t>
            </a:r>
            <a:r>
              <a:rPr lang="zh-CN" altLang="en-US" sz="1600"/>
              <a:t>输入输出字符串时，使用数组名而不是数组元素名。并且在</a:t>
            </a:r>
            <a:r>
              <a:rPr lang="en-US" altLang="zh-CN" sz="1600"/>
              <a:t> scanf </a:t>
            </a:r>
            <a:r>
              <a:rPr lang="zh-CN" altLang="en-US" sz="1600"/>
              <a:t>函数中，数组名前不加</a:t>
            </a:r>
            <a:r>
              <a:rPr lang="en-US" altLang="zh-CN" sz="1600"/>
              <a:t>“&amp;”</a:t>
            </a:r>
            <a:r>
              <a:rPr lang="zh-CN" altLang="en-US" sz="1600"/>
              <a:t>，因为数组名本身就代表数组的起始地址。</a:t>
            </a:r>
            <a:endParaRPr lang="zh-CN" altLang="en-US" sz="1600"/>
          </a:p>
          <a:p>
            <a:pPr indent="0" fontAlgn="auto">
              <a:lnSpc>
                <a:spcPct val="150000"/>
              </a:lnSpc>
            </a:pPr>
            <a:r>
              <a:rPr lang="zh-CN" altLang="en-US" sz="1600"/>
              <a:t>（</a:t>
            </a:r>
            <a:r>
              <a:rPr lang="en-US" altLang="zh-CN" sz="1600"/>
              <a:t>2</a:t>
            </a:r>
            <a:r>
              <a:rPr lang="zh-CN" altLang="en-US" sz="1600"/>
              <a:t>）在输出字符串时使用格式符</a:t>
            </a:r>
            <a:r>
              <a:rPr lang="en-US" altLang="zh-CN" sz="1600"/>
              <a:t>“%s”</a:t>
            </a:r>
            <a:r>
              <a:rPr lang="zh-CN" altLang="en-US" sz="1600"/>
              <a:t>，输出的字符串是以</a:t>
            </a:r>
            <a:r>
              <a:rPr lang="en-US" altLang="zh-CN" sz="1600"/>
              <a:t>“\0”</a:t>
            </a:r>
            <a:r>
              <a:rPr lang="zh-CN" altLang="en-US" sz="1600"/>
              <a:t>结尾，如果数组长度大于字符串的实际长度，也只输出到</a:t>
            </a:r>
            <a:r>
              <a:rPr lang="en-US" altLang="zh-CN" sz="1600"/>
              <a:t>“\0”</a:t>
            </a:r>
            <a:r>
              <a:rPr lang="zh-CN" altLang="en-US" sz="1600"/>
              <a:t>为止。</a:t>
            </a:r>
            <a:endParaRPr lang="zh-CN" altLang="en-US" sz="1600"/>
          </a:p>
          <a:p>
            <a:pPr indent="0" fontAlgn="auto">
              <a:lnSpc>
                <a:spcPct val="150000"/>
              </a:lnSpc>
            </a:pPr>
            <a:r>
              <a:rPr lang="zh-CN" altLang="en-US" sz="1600"/>
              <a:t>（</a:t>
            </a:r>
            <a:r>
              <a:rPr lang="en-US" altLang="zh-CN" sz="1600"/>
              <a:t>3</a:t>
            </a:r>
            <a:r>
              <a:rPr lang="zh-CN" altLang="en-US" sz="1600"/>
              <a:t>）如果一个字符数组中包含一个以上的</a:t>
            </a:r>
            <a:r>
              <a:rPr lang="en-US" altLang="zh-CN" sz="1600"/>
              <a:t>“\0”</a:t>
            </a:r>
            <a:r>
              <a:rPr lang="zh-CN" altLang="en-US" sz="1600"/>
              <a:t>，则遇到第一个</a:t>
            </a:r>
            <a:r>
              <a:rPr lang="en-US" altLang="zh-CN" sz="1600"/>
              <a:t>“\0”</a:t>
            </a:r>
            <a:r>
              <a:rPr lang="zh-CN" altLang="en-US" sz="1600"/>
              <a:t>时就结束。</a:t>
            </a:r>
            <a:endParaRPr lang="zh-CN" altLang="en-US" sz="1600"/>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 name="文本框 2"/>
          <p:cNvSpPr txBox="1"/>
          <p:nvPr/>
        </p:nvSpPr>
        <p:spPr>
          <a:xfrm>
            <a:off x="1360805" y="532130"/>
            <a:ext cx="9505950" cy="922020"/>
          </a:xfrm>
          <a:prstGeom prst="rect">
            <a:avLst/>
          </a:prstGeom>
          <a:noFill/>
        </p:spPr>
        <p:txBody>
          <a:bodyPr wrap="square" rtlCol="0">
            <a:spAutoFit/>
          </a:bodyPr>
          <a:p>
            <a:pPr indent="0" fontAlgn="auto">
              <a:lnSpc>
                <a:spcPct val="150000"/>
              </a:lnSpc>
            </a:pPr>
            <a:r>
              <a:rPr lang="zh-CN" altLang="en-US" sz="3600">
                <a:solidFill>
                  <a:schemeClr val="accent1">
                    <a:lumMod val="75000"/>
                  </a:schemeClr>
                </a:solidFill>
              </a:rPr>
              <a:t>三、字符串处理函数</a:t>
            </a:r>
            <a:endParaRPr lang="zh-CN" altLang="en-US"/>
          </a:p>
        </p:txBody>
      </p:sp>
      <p:sp>
        <p:nvSpPr>
          <p:cNvPr id="11" name="圆角矩形 2"/>
          <p:cNvSpPr/>
          <p:nvPr>
            <p:custDataLst>
              <p:tags r:id="rId7"/>
            </p:custDataLst>
          </p:nvPr>
        </p:nvSpPr>
        <p:spPr>
          <a:xfrm rot="238948">
            <a:off x="6163125" y="1652538"/>
            <a:ext cx="4837053" cy="4322937"/>
          </a:xfrm>
          <a:prstGeom prst="roundRect">
            <a:avLst>
              <a:gd name="adj" fmla="val 3030"/>
            </a:avLst>
          </a:prstGeom>
          <a:gradFill>
            <a:gsLst>
              <a:gs pos="0">
                <a:schemeClr val="accent4">
                  <a:lumMod val="45000"/>
                  <a:lumOff val="55000"/>
                  <a:alpha val="20000"/>
                </a:schemeClr>
              </a:gs>
              <a:gs pos="100000">
                <a:schemeClr val="accent4">
                  <a:alpha val="30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numCol="1" spcCol="0" rtlCol="0" fromWordArt="0" anchor="ctr" anchorCtr="0" forceAA="0" compatLnSpc="1">
            <a:noAutofit/>
          </a:bodyPr>
          <a:p>
            <a:pPr algn="ctr"/>
            <a:endParaRPr lang="zh-CN" altLang="en-US" dirty="0">
              <a:solidFill>
                <a:schemeClr val="lt1"/>
              </a:solidFill>
            </a:endParaRPr>
          </a:p>
        </p:txBody>
      </p:sp>
      <p:sp>
        <p:nvSpPr>
          <p:cNvPr id="9" name="圆角矩形 2"/>
          <p:cNvSpPr/>
          <p:nvPr>
            <p:custDataLst>
              <p:tags r:id="rId8"/>
            </p:custDataLst>
          </p:nvPr>
        </p:nvSpPr>
        <p:spPr>
          <a:xfrm rot="238948">
            <a:off x="876598" y="1652538"/>
            <a:ext cx="4837053" cy="4322937"/>
          </a:xfrm>
          <a:prstGeom prst="roundRect">
            <a:avLst>
              <a:gd name="adj" fmla="val 2979"/>
            </a:avLst>
          </a:prstGeom>
          <a:gradFill>
            <a:gsLst>
              <a:gs pos="0">
                <a:schemeClr val="accent3">
                  <a:lumMod val="45000"/>
                  <a:lumOff val="55000"/>
                  <a:alpha val="20000"/>
                </a:schemeClr>
              </a:gs>
              <a:gs pos="100000">
                <a:schemeClr val="accent3">
                  <a:alpha val="30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numCol="1" spcCol="0" rtlCol="0" fromWordArt="0" anchor="ctr" anchorCtr="0" forceAA="0" compatLnSpc="1">
            <a:noAutofit/>
          </a:bodyPr>
          <a:p>
            <a:pPr algn="ctr"/>
            <a:endParaRPr lang="zh-CN" altLang="en-US" dirty="0">
              <a:solidFill>
                <a:schemeClr val="lt1"/>
              </a:solidFill>
            </a:endParaRPr>
          </a:p>
        </p:txBody>
      </p:sp>
      <p:sp useBgFill="1">
        <p:nvSpPr>
          <p:cNvPr id="7" name="圆角矩形 6"/>
          <p:cNvSpPr/>
          <p:nvPr>
            <p:custDataLst>
              <p:tags r:id="rId9"/>
            </p:custDataLst>
          </p:nvPr>
        </p:nvSpPr>
        <p:spPr>
          <a:xfrm>
            <a:off x="876598" y="1743028"/>
            <a:ext cx="4837053" cy="4397105"/>
          </a:xfrm>
          <a:prstGeom prst="roundRect">
            <a:avLst>
              <a:gd name="adj" fmla="val 2979"/>
            </a:avLst>
          </a:prstGeom>
          <a:ln>
            <a:noFill/>
          </a:ln>
          <a:effectLst>
            <a:outerShdw blurRad="152400" sx="102000" sy="102000" algn="ctr" rotWithShape="0">
              <a:schemeClr val="accent3">
                <a:lumMod val="75000"/>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lIns="360045" rIns="360045" rtlCol="0" anchor="ctr"/>
          <a:p>
            <a:pPr indent="0" algn="just" fontAlgn="auto">
              <a:lnSpc>
                <a:spcPct val="130000"/>
              </a:lnSpc>
            </a:pPr>
            <a:endParaRPr lang="zh-CN" altLang="en-US">
              <a:solidFill>
                <a:schemeClr val="tx1">
                  <a:lumMod val="85000"/>
                  <a:lumOff val="15000"/>
                </a:schemeClr>
              </a:solidFill>
            </a:endParaRPr>
          </a:p>
        </p:txBody>
      </p:sp>
      <p:sp useBgFill="1">
        <p:nvSpPr>
          <p:cNvPr id="8" name="圆角矩形 7"/>
          <p:cNvSpPr/>
          <p:nvPr>
            <p:custDataLst>
              <p:tags r:id="rId10"/>
            </p:custDataLst>
          </p:nvPr>
        </p:nvSpPr>
        <p:spPr>
          <a:xfrm>
            <a:off x="6164911" y="1743028"/>
            <a:ext cx="4837053" cy="4397105"/>
          </a:xfrm>
          <a:prstGeom prst="roundRect">
            <a:avLst>
              <a:gd name="adj" fmla="val 2979"/>
            </a:avLst>
          </a:prstGeom>
          <a:ln>
            <a:noFill/>
          </a:ln>
          <a:effectLst>
            <a:outerShdw blurRad="152400" sx="102000" sy="102000" algn="ctr" rotWithShape="0">
              <a:schemeClr val="accent4">
                <a:lumMod val="75000"/>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360045" rIns="360045" numCol="1" spcCol="0" rtlCol="0" fromWordArt="0" anchor="ctr" anchorCtr="0" forceAA="0" compatLnSpc="1">
            <a:noAutofit/>
          </a:bodyPr>
          <a:p>
            <a:pPr lvl="0" algn="just">
              <a:lnSpc>
                <a:spcPct val="130000"/>
              </a:lnSpc>
              <a:buClrTx/>
              <a:buSzTx/>
              <a:buFontTx/>
            </a:pPr>
            <a:endParaRPr lang="zh-CN" altLang="en-US">
              <a:solidFill>
                <a:schemeClr val="tx1">
                  <a:lumMod val="85000"/>
                  <a:lumOff val="15000"/>
                </a:schemeClr>
              </a:solidFill>
              <a:sym typeface="+mn-ea"/>
            </a:endParaRPr>
          </a:p>
        </p:txBody>
      </p:sp>
      <p:sp>
        <p:nvSpPr>
          <p:cNvPr id="10" name="圆角矩形 9"/>
          <p:cNvSpPr/>
          <p:nvPr>
            <p:custDataLst>
              <p:tags r:id="rId11"/>
            </p:custDataLst>
          </p:nvPr>
        </p:nvSpPr>
        <p:spPr>
          <a:xfrm>
            <a:off x="874216" y="1743028"/>
            <a:ext cx="4837053" cy="4397105"/>
          </a:xfrm>
          <a:prstGeom prst="roundRect">
            <a:avLst>
              <a:gd name="adj" fmla="val 2979"/>
            </a:avLst>
          </a:prstGeom>
          <a:solidFill>
            <a:srgbClr val="FFFFFF">
              <a:alpha val="20000"/>
            </a:srgbClr>
          </a:solidFill>
          <a:ln>
            <a:solidFill>
              <a:srgbClr val="FFFFFF">
                <a:alpha val="20000"/>
              </a:srgbClr>
            </a:solidFill>
          </a:ln>
          <a:effectLst/>
        </p:spPr>
        <p:style>
          <a:lnRef idx="2">
            <a:schemeClr val="accent1">
              <a:lumMod val="75000"/>
            </a:schemeClr>
          </a:lnRef>
          <a:fillRef idx="1">
            <a:schemeClr val="accent1"/>
          </a:fillRef>
          <a:effectRef idx="0">
            <a:srgbClr val="FFFFFF"/>
          </a:effectRef>
          <a:fontRef idx="minor">
            <a:schemeClr val="lt1"/>
          </a:fontRef>
        </p:style>
        <p:txBody>
          <a:bodyPr lIns="360045" tIns="46990" rIns="360045" rtlCol="0" anchor="ctr" anchorCtr="0"/>
          <a:p>
            <a:pPr lvl="0" algn="just">
              <a:lnSpc>
                <a:spcPct val="130000"/>
              </a:lnSpc>
              <a:buClrTx/>
              <a:buSzTx/>
              <a:buFontTx/>
            </a:pPr>
            <a:r>
              <a:rPr lang="en-US" altLang="zh-CN" dirty="0">
                <a:solidFill>
                  <a:schemeClr val="tx1">
                    <a:lumMod val="85000"/>
                    <a:lumOff val="15000"/>
                  </a:schemeClr>
                </a:solidFill>
              </a:rPr>
              <a:t>1. </a:t>
            </a:r>
            <a:r>
              <a:rPr lang="zh-CN" altLang="en-US" dirty="0">
                <a:solidFill>
                  <a:schemeClr val="tx1">
                    <a:lumMod val="85000"/>
                    <a:lumOff val="15000"/>
                  </a:schemeClr>
                </a:solidFill>
              </a:rPr>
              <a:t>字符串输出函数</a:t>
            </a:r>
            <a:r>
              <a:rPr lang="en-US" altLang="zh-CN" dirty="0">
                <a:solidFill>
                  <a:schemeClr val="tx1">
                    <a:lumMod val="85000"/>
                    <a:lumOff val="15000"/>
                  </a:schemeClr>
                </a:solidFill>
              </a:rPr>
              <a:t> puts</a:t>
            </a:r>
            <a:endParaRPr lang="en-US" altLang="zh-CN" dirty="0">
              <a:solidFill>
                <a:schemeClr val="tx1">
                  <a:lumMod val="85000"/>
                  <a:lumOff val="15000"/>
                </a:schemeClr>
              </a:solidFill>
            </a:endParaRPr>
          </a:p>
          <a:p>
            <a:pPr lvl="0" algn="just">
              <a:lnSpc>
                <a:spcPct val="130000"/>
              </a:lnSpc>
              <a:buClrTx/>
              <a:buSzTx/>
              <a:buFontTx/>
            </a:pPr>
            <a:r>
              <a:rPr lang="zh-CN" altLang="en-US" sz="1600" dirty="0">
                <a:solidFill>
                  <a:schemeClr val="tx1">
                    <a:lumMod val="85000"/>
                    <a:lumOff val="15000"/>
                  </a:schemeClr>
                </a:solidFill>
              </a:rPr>
              <a:t>格式：</a:t>
            </a:r>
            <a:r>
              <a:rPr lang="en-US" altLang="zh-CN" sz="1600" dirty="0">
                <a:solidFill>
                  <a:schemeClr val="tx1">
                    <a:lumMod val="85000"/>
                    <a:lumOff val="15000"/>
                  </a:schemeClr>
                </a:solidFill>
              </a:rPr>
              <a:t>puts</a:t>
            </a:r>
            <a:r>
              <a:rPr lang="zh-CN" altLang="en-US" sz="1600" dirty="0">
                <a:solidFill>
                  <a:schemeClr val="tx1">
                    <a:lumMod val="85000"/>
                    <a:lumOff val="15000"/>
                  </a:schemeClr>
                </a:solidFill>
              </a:rPr>
              <a:t>（字符数组名）</a:t>
            </a:r>
            <a:endParaRPr lang="zh-CN" altLang="en-US" sz="1600" dirty="0">
              <a:solidFill>
                <a:schemeClr val="tx1">
                  <a:lumMod val="85000"/>
                  <a:lumOff val="15000"/>
                </a:schemeClr>
              </a:solidFill>
            </a:endParaRPr>
          </a:p>
          <a:p>
            <a:pPr lvl="0" algn="just">
              <a:lnSpc>
                <a:spcPct val="130000"/>
              </a:lnSpc>
              <a:buClrTx/>
              <a:buSzTx/>
              <a:buFontTx/>
            </a:pPr>
            <a:r>
              <a:rPr lang="zh-CN" altLang="en-US" sz="1600" dirty="0">
                <a:solidFill>
                  <a:schemeClr val="tx1">
                    <a:lumMod val="85000"/>
                    <a:lumOff val="15000"/>
                  </a:schemeClr>
                </a:solidFill>
              </a:rPr>
              <a:t>功能：将一个字符串输出到终端，即在屏幕上显示该字符串。</a:t>
            </a:r>
            <a:endParaRPr lang="zh-CN" altLang="en-US" sz="1600" dirty="0">
              <a:solidFill>
                <a:schemeClr val="tx1">
                  <a:lumMod val="85000"/>
                  <a:lumOff val="15000"/>
                </a:schemeClr>
              </a:solidFill>
            </a:endParaRPr>
          </a:p>
          <a:p>
            <a:pPr lvl="0" algn="just">
              <a:lnSpc>
                <a:spcPct val="130000"/>
              </a:lnSpc>
              <a:buClrTx/>
              <a:buSzTx/>
              <a:buFontTx/>
            </a:pPr>
            <a:r>
              <a:rPr lang="zh-CN" altLang="en-US" sz="1600" dirty="0">
                <a:solidFill>
                  <a:schemeClr val="tx1">
                    <a:lumMod val="85000"/>
                    <a:lumOff val="15000"/>
                  </a:schemeClr>
                </a:solidFill>
              </a:rPr>
              <a:t>例如：</a:t>
            </a:r>
            <a:endParaRPr lang="zh-CN" altLang="en-US" sz="1600" dirty="0">
              <a:solidFill>
                <a:schemeClr val="tx1">
                  <a:lumMod val="85000"/>
                  <a:lumOff val="15000"/>
                </a:schemeClr>
              </a:solidFill>
            </a:endParaRPr>
          </a:p>
          <a:p>
            <a:pPr lvl="0" algn="just">
              <a:lnSpc>
                <a:spcPct val="130000"/>
              </a:lnSpc>
              <a:buClrTx/>
              <a:buSzTx/>
              <a:buFontTx/>
            </a:pPr>
            <a:r>
              <a:rPr lang="zh-CN" altLang="en-US" sz="1600" dirty="0">
                <a:solidFill>
                  <a:schemeClr val="tx1">
                    <a:lumMod val="85000"/>
                    <a:lumOff val="15000"/>
                  </a:schemeClr>
                </a:solidFill>
              </a:rPr>
              <a:t>字符串处理函数</a:t>
            </a:r>
            <a:endParaRPr lang="zh-CN" altLang="en-US" sz="1600" dirty="0">
              <a:solidFill>
                <a:schemeClr val="tx1">
                  <a:lumMod val="85000"/>
                  <a:lumOff val="15000"/>
                </a:schemeClr>
              </a:solidFill>
            </a:endParaRPr>
          </a:p>
          <a:p>
            <a:pPr lvl="0" algn="just">
              <a:lnSpc>
                <a:spcPct val="130000"/>
              </a:lnSpc>
              <a:buClrTx/>
              <a:buSzTx/>
              <a:buFontTx/>
            </a:pPr>
            <a:r>
              <a:rPr lang="en-US" altLang="zh-CN" sz="1600" dirty="0">
                <a:solidFill>
                  <a:schemeClr val="tx1">
                    <a:lumMod val="85000"/>
                    <a:lumOff val="15000"/>
                  </a:schemeClr>
                </a:solidFill>
              </a:rPr>
              <a:t> char s[ ]= "Good Morning!";</a:t>
            </a:r>
            <a:endParaRPr lang="en-US" altLang="zh-CN" sz="1600" dirty="0">
              <a:solidFill>
                <a:schemeClr val="tx1">
                  <a:lumMod val="85000"/>
                  <a:lumOff val="15000"/>
                </a:schemeClr>
              </a:solidFill>
            </a:endParaRPr>
          </a:p>
          <a:p>
            <a:pPr lvl="0" algn="just">
              <a:lnSpc>
                <a:spcPct val="130000"/>
              </a:lnSpc>
              <a:buClrTx/>
              <a:buSzTx/>
              <a:buFontTx/>
            </a:pPr>
            <a:r>
              <a:rPr lang="en-US" altLang="zh-CN" sz="1600" dirty="0">
                <a:solidFill>
                  <a:schemeClr val="tx1">
                    <a:lumMod val="85000"/>
                    <a:lumOff val="15000"/>
                  </a:schemeClr>
                </a:solidFill>
              </a:rPr>
              <a:t> puts(s);</a:t>
            </a:r>
            <a:endParaRPr lang="en-US" altLang="zh-CN" sz="1600" dirty="0">
              <a:solidFill>
                <a:schemeClr val="tx1">
                  <a:lumMod val="85000"/>
                  <a:lumOff val="15000"/>
                </a:schemeClr>
              </a:solidFill>
            </a:endParaRPr>
          </a:p>
          <a:p>
            <a:pPr lvl="0" algn="just">
              <a:lnSpc>
                <a:spcPct val="130000"/>
              </a:lnSpc>
              <a:buClrTx/>
              <a:buSzTx/>
              <a:buFontTx/>
            </a:pPr>
            <a:r>
              <a:rPr lang="zh-CN" altLang="en-US" sz="1600" dirty="0">
                <a:solidFill>
                  <a:schemeClr val="tx1">
                    <a:lumMod val="85000"/>
                    <a:lumOff val="15000"/>
                  </a:schemeClr>
                </a:solidFill>
              </a:rPr>
              <a:t>输出结果为：</a:t>
            </a:r>
            <a:endParaRPr lang="zh-CN" altLang="en-US" sz="1600" dirty="0">
              <a:solidFill>
                <a:schemeClr val="tx1">
                  <a:lumMod val="85000"/>
                  <a:lumOff val="15000"/>
                </a:schemeClr>
              </a:solidFill>
            </a:endParaRPr>
          </a:p>
          <a:p>
            <a:pPr lvl="0" algn="just">
              <a:lnSpc>
                <a:spcPct val="130000"/>
              </a:lnSpc>
              <a:buClrTx/>
              <a:buSzTx/>
              <a:buFontTx/>
            </a:pPr>
            <a:r>
              <a:rPr lang="en-US" altLang="zh-CN" sz="1600" dirty="0">
                <a:solidFill>
                  <a:schemeClr val="tx1">
                    <a:lumMod val="85000"/>
                    <a:lumOff val="15000"/>
                  </a:schemeClr>
                </a:solidFill>
              </a:rPr>
              <a:t> Good Morning!</a:t>
            </a:r>
            <a:endParaRPr lang="en-US" altLang="zh-CN" sz="1600" dirty="0">
              <a:solidFill>
                <a:schemeClr val="tx1">
                  <a:lumMod val="85000"/>
                  <a:lumOff val="15000"/>
                </a:schemeClr>
              </a:solidFill>
            </a:endParaRPr>
          </a:p>
          <a:p>
            <a:pPr lvl="0" algn="just">
              <a:lnSpc>
                <a:spcPct val="130000"/>
              </a:lnSpc>
              <a:buClrTx/>
              <a:buSzTx/>
              <a:buFontTx/>
            </a:pPr>
            <a:r>
              <a:rPr lang="zh-CN" altLang="en-US" sz="1600" dirty="0">
                <a:solidFill>
                  <a:schemeClr val="tx1">
                    <a:lumMod val="85000"/>
                    <a:lumOff val="15000"/>
                  </a:schemeClr>
                </a:solidFill>
              </a:rPr>
              <a:t>输出字符串时，字符串结束标志</a:t>
            </a:r>
            <a:r>
              <a:rPr lang="en-US" altLang="zh-CN" sz="1600" dirty="0">
                <a:solidFill>
                  <a:schemeClr val="tx1">
                    <a:lumMod val="85000"/>
                    <a:lumOff val="15000"/>
                  </a:schemeClr>
                </a:solidFill>
              </a:rPr>
              <a:t>“\0”</a:t>
            </a:r>
            <a:r>
              <a:rPr lang="zh-CN" altLang="en-US" sz="1600" dirty="0">
                <a:solidFill>
                  <a:schemeClr val="tx1">
                    <a:lumMod val="85000"/>
                    <a:lumOff val="15000"/>
                  </a:schemeClr>
                </a:solidFill>
              </a:rPr>
              <a:t>转换为换行符</a:t>
            </a:r>
            <a:r>
              <a:rPr lang="en-US" altLang="zh-CN" sz="1600" dirty="0">
                <a:solidFill>
                  <a:schemeClr val="tx1">
                    <a:lumMod val="85000"/>
                    <a:lumOff val="15000"/>
                  </a:schemeClr>
                </a:solidFill>
              </a:rPr>
              <a:t>“\n”</a:t>
            </a:r>
            <a:r>
              <a:rPr lang="zh-CN" altLang="en-US" sz="1600" dirty="0">
                <a:solidFill>
                  <a:schemeClr val="tx1">
                    <a:lumMod val="85000"/>
                    <a:lumOff val="15000"/>
                  </a:schemeClr>
                </a:solidFill>
              </a:rPr>
              <a:t>，即输出字符串后换行。</a:t>
            </a:r>
            <a:endParaRPr lang="zh-CN" altLang="en-US" sz="1600" dirty="0">
              <a:solidFill>
                <a:schemeClr val="tx1">
                  <a:lumMod val="85000"/>
                  <a:lumOff val="15000"/>
                </a:schemeClr>
              </a:solidFill>
            </a:endParaRPr>
          </a:p>
        </p:txBody>
      </p:sp>
      <p:sp>
        <p:nvSpPr>
          <p:cNvPr id="16" name="圆角矩形 15"/>
          <p:cNvSpPr/>
          <p:nvPr>
            <p:custDataLst>
              <p:tags r:id="rId12"/>
            </p:custDataLst>
          </p:nvPr>
        </p:nvSpPr>
        <p:spPr>
          <a:xfrm>
            <a:off x="6164911" y="1743028"/>
            <a:ext cx="4837053" cy="4397105"/>
          </a:xfrm>
          <a:prstGeom prst="roundRect">
            <a:avLst>
              <a:gd name="adj" fmla="val 2979"/>
            </a:avLst>
          </a:prstGeom>
          <a:solidFill>
            <a:srgbClr val="FFFFFF">
              <a:alpha val="20000"/>
            </a:srgbClr>
          </a:solidFill>
          <a:ln>
            <a:solidFill>
              <a:srgbClr val="FFFFFF">
                <a:alpha val="20000"/>
              </a:srgb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360045" tIns="46990" rIns="360045" numCol="1" spcCol="0" rtlCol="0" fromWordArt="0" anchor="ctr" anchorCtr="0" forceAA="0" compatLnSpc="1">
            <a:noAutofit/>
          </a:bodyPr>
          <a:p>
            <a:pPr algn="just">
              <a:lnSpc>
                <a:spcPct val="130000"/>
              </a:lnSpc>
            </a:pPr>
            <a:r>
              <a:rPr lang="en-US" altLang="zh-CN" sz="2000" dirty="0">
                <a:solidFill>
                  <a:schemeClr val="tx1">
                    <a:lumMod val="85000"/>
                    <a:lumOff val="15000"/>
                  </a:schemeClr>
                </a:solidFill>
                <a:sym typeface="+mn-ea"/>
              </a:rPr>
              <a:t>2. </a:t>
            </a:r>
            <a:r>
              <a:rPr lang="zh-CN" altLang="en-US" sz="2000" dirty="0">
                <a:solidFill>
                  <a:schemeClr val="tx1">
                    <a:lumMod val="85000"/>
                    <a:lumOff val="15000"/>
                  </a:schemeClr>
                </a:solidFill>
                <a:sym typeface="+mn-ea"/>
              </a:rPr>
              <a:t>字符串输入函数</a:t>
            </a:r>
            <a:r>
              <a:rPr lang="en-US" altLang="zh-CN" sz="2000" dirty="0">
                <a:solidFill>
                  <a:schemeClr val="tx1">
                    <a:lumMod val="85000"/>
                    <a:lumOff val="15000"/>
                  </a:schemeClr>
                </a:solidFill>
                <a:sym typeface="+mn-ea"/>
              </a:rPr>
              <a:t> gets</a:t>
            </a:r>
            <a:endParaRPr lang="en-US" altLang="zh-CN" sz="2000" dirty="0">
              <a:solidFill>
                <a:schemeClr val="tx1">
                  <a:lumMod val="85000"/>
                  <a:lumOff val="15000"/>
                </a:schemeClr>
              </a:solidFill>
              <a:sym typeface="+mn-ea"/>
            </a:endParaRPr>
          </a:p>
          <a:p>
            <a:pPr algn="just">
              <a:lnSpc>
                <a:spcPct val="130000"/>
              </a:lnSpc>
            </a:pPr>
            <a:r>
              <a:rPr lang="zh-CN" altLang="en-US" dirty="0">
                <a:solidFill>
                  <a:schemeClr val="tx1">
                    <a:lumMod val="85000"/>
                    <a:lumOff val="15000"/>
                  </a:schemeClr>
                </a:solidFill>
                <a:sym typeface="+mn-ea"/>
              </a:rPr>
              <a:t>格式：</a:t>
            </a:r>
            <a:r>
              <a:rPr lang="en-US" altLang="zh-CN" dirty="0">
                <a:solidFill>
                  <a:schemeClr val="tx1">
                    <a:lumMod val="85000"/>
                    <a:lumOff val="15000"/>
                  </a:schemeClr>
                </a:solidFill>
                <a:sym typeface="+mn-ea"/>
              </a:rPr>
              <a:t>gets</a:t>
            </a:r>
            <a:r>
              <a:rPr lang="zh-CN" altLang="en-US" dirty="0">
                <a:solidFill>
                  <a:schemeClr val="tx1">
                    <a:lumMod val="85000"/>
                    <a:lumOff val="15000"/>
                  </a:schemeClr>
                </a:solidFill>
                <a:sym typeface="+mn-ea"/>
              </a:rPr>
              <a:t>（字符数组名）</a:t>
            </a:r>
            <a:endParaRPr lang="zh-CN" altLang="en-US" dirty="0">
              <a:solidFill>
                <a:schemeClr val="tx1">
                  <a:lumMod val="85000"/>
                  <a:lumOff val="15000"/>
                </a:schemeClr>
              </a:solidFill>
              <a:sym typeface="+mn-ea"/>
            </a:endParaRPr>
          </a:p>
          <a:p>
            <a:pPr algn="just">
              <a:lnSpc>
                <a:spcPct val="130000"/>
              </a:lnSpc>
            </a:pPr>
            <a:r>
              <a:rPr lang="zh-CN" altLang="en-US" dirty="0">
                <a:solidFill>
                  <a:schemeClr val="tx1">
                    <a:lumMod val="85000"/>
                    <a:lumOff val="15000"/>
                  </a:schemeClr>
                </a:solidFill>
                <a:sym typeface="+mn-ea"/>
              </a:rPr>
              <a:t>功能：从键盘上输入</a:t>
            </a:r>
            <a:r>
              <a:rPr lang="en-US" altLang="zh-CN" dirty="0">
                <a:solidFill>
                  <a:schemeClr val="tx1">
                    <a:lumMod val="85000"/>
                    <a:lumOff val="15000"/>
                  </a:schemeClr>
                </a:solidFill>
                <a:sym typeface="+mn-ea"/>
              </a:rPr>
              <a:t> 1 </a:t>
            </a:r>
            <a:r>
              <a:rPr lang="zh-CN" altLang="en-US" dirty="0">
                <a:solidFill>
                  <a:schemeClr val="tx1">
                    <a:lumMod val="85000"/>
                    <a:lumOff val="15000"/>
                  </a:schemeClr>
                </a:solidFill>
                <a:sym typeface="+mn-ea"/>
              </a:rPr>
              <a:t>个字符串（以回车结束），存入指定的字符数组中。本函数得到一个函数值，即为该字符数组的首地址。</a:t>
            </a:r>
            <a:endParaRPr lang="zh-CN" altLang="en-US" dirty="0">
              <a:solidFill>
                <a:schemeClr val="tx1">
                  <a:lumMod val="85000"/>
                  <a:lumOff val="15000"/>
                </a:schemeClr>
              </a:solidFill>
              <a:sym typeface="+mn-ea"/>
            </a:endParaRPr>
          </a:p>
          <a:p>
            <a:pPr algn="just">
              <a:lnSpc>
                <a:spcPct val="130000"/>
              </a:lnSpc>
            </a:pPr>
            <a:r>
              <a:rPr lang="zh-CN" altLang="en-US" dirty="0">
                <a:solidFill>
                  <a:schemeClr val="tx1">
                    <a:lumMod val="85000"/>
                    <a:lumOff val="15000"/>
                  </a:schemeClr>
                </a:solidFill>
                <a:sym typeface="+mn-ea"/>
              </a:rPr>
              <a:t>例如：</a:t>
            </a:r>
            <a:endParaRPr lang="zh-CN" altLang="en-US" dirty="0">
              <a:solidFill>
                <a:schemeClr val="tx1">
                  <a:lumMod val="85000"/>
                  <a:lumOff val="15000"/>
                </a:schemeClr>
              </a:solidFill>
              <a:sym typeface="+mn-ea"/>
            </a:endParaRPr>
          </a:p>
          <a:p>
            <a:pPr algn="just">
              <a:lnSpc>
                <a:spcPct val="130000"/>
              </a:lnSpc>
            </a:pPr>
            <a:r>
              <a:rPr lang="en-US" altLang="zh-CN" dirty="0">
                <a:solidFill>
                  <a:schemeClr val="tx1">
                    <a:lumMod val="85000"/>
                    <a:lumOff val="15000"/>
                  </a:schemeClr>
                </a:solidFill>
                <a:sym typeface="+mn-ea"/>
              </a:rPr>
              <a:t> char s[20];</a:t>
            </a:r>
            <a:endParaRPr lang="en-US" altLang="zh-CN" dirty="0">
              <a:solidFill>
                <a:schemeClr val="tx1">
                  <a:lumMod val="85000"/>
                  <a:lumOff val="15000"/>
                </a:schemeClr>
              </a:solidFill>
              <a:sym typeface="+mn-ea"/>
            </a:endParaRPr>
          </a:p>
          <a:p>
            <a:pPr algn="just">
              <a:lnSpc>
                <a:spcPct val="130000"/>
              </a:lnSpc>
            </a:pPr>
            <a:r>
              <a:rPr lang="en-US" altLang="zh-CN" dirty="0">
                <a:solidFill>
                  <a:schemeClr val="tx1">
                    <a:lumMod val="85000"/>
                    <a:lumOff val="15000"/>
                  </a:schemeClr>
                </a:solidFill>
                <a:sym typeface="+mn-ea"/>
              </a:rPr>
              <a:t> gets(s);</a:t>
            </a:r>
            <a:endParaRPr lang="en-US" altLang="zh-CN" dirty="0">
              <a:solidFill>
                <a:schemeClr val="tx1">
                  <a:lumMod val="85000"/>
                  <a:lumOff val="15000"/>
                </a:schemeClr>
              </a:solidFill>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稻壳儿：耗崽 24-5"/>
          <p:cNvSpPr txBox="1"/>
          <p:nvPr>
            <p:custDataLst>
              <p:tags r:id="rId1"/>
            </p:custDataLst>
          </p:nvPr>
        </p:nvSpPr>
        <p:spPr>
          <a:xfrm>
            <a:off x="11608435" y="6433185"/>
            <a:ext cx="197485" cy="169545"/>
          </a:xfrm>
          <a:prstGeom prst="rect">
            <a:avLst/>
          </a:prstGeom>
          <a:noFill/>
        </p:spPr>
        <p:txBody>
          <a:bodyPr wrap="square" lIns="0" tIns="0" rIns="0" bIns="0" rtlCol="0" anchor="ctr">
            <a:spAutoFit/>
          </a:bodyPr>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S" panose="00020600040101010101" pitchFamily="18" charset="-122"/>
                <a:ea typeface="汉仪文黑-55简" panose="00020600040101010101" pitchFamily="18" charset="-122"/>
                <a:cs typeface="+mn-ea"/>
                <a:sym typeface="汉仪中黑S" panose="00020600040101010101" pitchFamily="18" charset="-122"/>
              </a:rPr>
              <a:t>02</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S" panose="00020600040101010101" pitchFamily="18" charset="-122"/>
              <a:ea typeface="汉仪文黑-55简" panose="00020600040101010101" pitchFamily="18" charset="-122"/>
              <a:cs typeface="+mn-ea"/>
              <a:sym typeface="汉仪中黑S" panose="00020600040101010101" pitchFamily="18" charset="-122"/>
            </a:endParaRPr>
          </a:p>
        </p:txBody>
      </p:sp>
      <p:sp>
        <p:nvSpPr>
          <p:cNvPr id="11" name="文本框 10"/>
          <p:cNvSpPr txBox="1"/>
          <p:nvPr>
            <p:custDataLst>
              <p:tags r:id="rId2"/>
            </p:custDataLst>
          </p:nvPr>
        </p:nvSpPr>
        <p:spPr>
          <a:xfrm>
            <a:off x="3201029" y="3872230"/>
            <a:ext cx="1678305" cy="769620"/>
          </a:xfrm>
          <a:prstGeom prst="rect">
            <a:avLst/>
          </a:prstGeom>
          <a:noFill/>
        </p:spPr>
        <p:txBody>
          <a:bodyPr wrap="square" bIns="0" rtlCol="0" anchor="b" anchorCtr="0">
            <a:normAutofit/>
          </a:bodyPr>
          <a:lstStyle>
            <a:defPPr>
              <a:defRPr lang="en-US"/>
            </a:defPPr>
            <a:lvl1pPr algn="ctr">
              <a:defRPr sz="5400" b="1">
                <a:solidFill>
                  <a:schemeClr val="tx2"/>
                </a:solidFill>
                <a:effectLst>
                  <a:outerShdw blurRad="38100" dist="38100" dir="2700000" algn="tl">
                    <a:schemeClr val="tx2">
                      <a:alpha val="43000"/>
                    </a:schemeClr>
                  </a:outerShdw>
                </a:effectLst>
                <a:latin typeface="+mj-ea"/>
                <a:ea typeface="+mj-ea"/>
              </a:defRPr>
            </a:lvl1pPr>
          </a:lstStyle>
          <a:p>
            <a:pPr marL="0" indent="0" algn="ctr">
              <a:lnSpc>
                <a:spcPct val="100000"/>
              </a:lnSpc>
              <a:spcBef>
                <a:spcPts val="0"/>
              </a:spcBef>
              <a:spcAft>
                <a:spcPts val="0"/>
              </a:spcAft>
              <a:buSzPct val="100000"/>
              <a:buNone/>
            </a:pPr>
            <a:r>
              <a:rPr lang="zh-CN" altLang="en-US" sz="4400" dirty="0">
                <a:solidFill>
                  <a:schemeClr val="accent1">
                    <a:lumMod val="75000"/>
                  </a:schemeClr>
                </a:solidFill>
                <a:effectLst/>
                <a:latin typeface="Arial Black" panose="020B0A04020102020204" charset="0"/>
                <a:ea typeface="汉仪大黑简" panose="02010600000101010101" charset="-122"/>
                <a:sym typeface="汉仪中黑S" panose="00020600040101010101" pitchFamily="18" charset="-122"/>
              </a:rPr>
              <a:t>目录</a:t>
            </a:r>
            <a:endParaRPr lang="zh-CN" altLang="en-US" sz="4400" dirty="0">
              <a:solidFill>
                <a:schemeClr val="accent1">
                  <a:lumMod val="75000"/>
                </a:schemeClr>
              </a:solidFill>
              <a:effectLst/>
              <a:latin typeface="Arial Black" panose="020B0A04020102020204" charset="0"/>
              <a:ea typeface="汉仪大黑简" panose="02010600000101010101" charset="-122"/>
              <a:sym typeface="汉仪中黑S" panose="00020600040101010101" pitchFamily="18" charset="-122"/>
            </a:endParaRPr>
          </a:p>
        </p:txBody>
      </p:sp>
      <p:sp>
        <p:nvSpPr>
          <p:cNvPr id="3" name="文本框 2"/>
          <p:cNvSpPr txBox="1"/>
          <p:nvPr/>
        </p:nvSpPr>
        <p:spPr>
          <a:xfrm>
            <a:off x="5908040" y="3098165"/>
            <a:ext cx="5266690" cy="2317750"/>
          </a:xfrm>
          <a:prstGeom prst="rect">
            <a:avLst/>
          </a:prstGeom>
          <a:noFill/>
        </p:spPr>
        <p:txBody>
          <a:bodyPr wrap="square" rtlCol="0">
            <a:noAutofit/>
          </a:bodyPr>
          <a:p>
            <a:pPr indent="0" fontAlgn="auto">
              <a:lnSpc>
                <a:spcPct val="150000"/>
              </a:lnSpc>
            </a:pPr>
            <a:r>
              <a:rPr lang="zh-CN" altLang="en-US" sz="2400"/>
              <a:t>任务</a:t>
            </a:r>
            <a:r>
              <a:rPr lang="en-US" altLang="zh-CN" sz="2400"/>
              <a:t> 1   </a:t>
            </a:r>
            <a:r>
              <a:rPr lang="zh-CN" altLang="en-US" sz="2400"/>
              <a:t>数组的引入</a:t>
            </a:r>
            <a:endParaRPr lang="en-US" altLang="zh-CN" sz="2400"/>
          </a:p>
          <a:p>
            <a:pPr indent="0" fontAlgn="auto">
              <a:lnSpc>
                <a:spcPct val="150000"/>
              </a:lnSpc>
            </a:pPr>
            <a:r>
              <a:rPr lang="zh-CN" altLang="en-US" sz="2400"/>
              <a:t>任务</a:t>
            </a:r>
            <a:r>
              <a:rPr lang="en-US" altLang="zh-CN" sz="2400"/>
              <a:t> 2   </a:t>
            </a:r>
            <a:r>
              <a:rPr lang="zh-CN" altLang="en-US" sz="2400"/>
              <a:t>一维数组</a:t>
            </a:r>
            <a:endParaRPr lang="en-US" altLang="zh-CN" sz="2400"/>
          </a:p>
          <a:p>
            <a:pPr indent="0" fontAlgn="auto">
              <a:lnSpc>
                <a:spcPct val="150000"/>
              </a:lnSpc>
            </a:pPr>
            <a:r>
              <a:rPr lang="zh-CN" altLang="en-US" sz="2400"/>
              <a:t>任务</a:t>
            </a:r>
            <a:r>
              <a:rPr lang="en-US" altLang="zh-CN" sz="2400"/>
              <a:t> 3   </a:t>
            </a:r>
            <a:r>
              <a:rPr lang="zh-CN" altLang="en-US" sz="2400"/>
              <a:t>二维数组</a:t>
            </a:r>
            <a:endParaRPr lang="en-US" altLang="zh-CN" sz="2400"/>
          </a:p>
          <a:p>
            <a:pPr indent="0" fontAlgn="auto">
              <a:lnSpc>
                <a:spcPct val="150000"/>
              </a:lnSpc>
            </a:pPr>
            <a:r>
              <a:rPr lang="zh-CN" altLang="en-US" sz="2400"/>
              <a:t>任务</a:t>
            </a:r>
            <a:r>
              <a:rPr lang="en-US" altLang="zh-CN" sz="2400"/>
              <a:t> 4   </a:t>
            </a:r>
            <a:r>
              <a:rPr lang="zh-CN" altLang="en-US" sz="2400"/>
              <a:t>字符数组与字符串</a:t>
            </a:r>
            <a:endParaRPr lang="zh-CN" altLang="en-US" sz="2400"/>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 name="文本框 2"/>
          <p:cNvSpPr txBox="1"/>
          <p:nvPr/>
        </p:nvSpPr>
        <p:spPr>
          <a:xfrm>
            <a:off x="1068705" y="405765"/>
            <a:ext cx="10267950" cy="6047105"/>
          </a:xfrm>
          <a:prstGeom prst="rect">
            <a:avLst/>
          </a:prstGeom>
          <a:noFill/>
        </p:spPr>
        <p:txBody>
          <a:bodyPr wrap="square" rtlCol="0">
            <a:spAutoFit/>
          </a:bodyPr>
          <a:p>
            <a:pPr indent="0" fontAlgn="auto">
              <a:lnSpc>
                <a:spcPct val="150000"/>
              </a:lnSpc>
            </a:pPr>
            <a:r>
              <a:rPr lang="en-US" altLang="zh-CN" b="1"/>
              <a:t>3. </a:t>
            </a:r>
            <a:r>
              <a:rPr lang="zh-CN" altLang="en-US" b="1"/>
              <a:t>字符串拷贝函数</a:t>
            </a:r>
            <a:r>
              <a:rPr lang="en-US" altLang="zh-CN" b="1"/>
              <a:t> strcpy</a:t>
            </a:r>
            <a:endParaRPr lang="en-US" altLang="zh-CN" b="1"/>
          </a:p>
          <a:p>
            <a:pPr indent="0" fontAlgn="auto">
              <a:lnSpc>
                <a:spcPct val="150000"/>
              </a:lnSpc>
            </a:pPr>
            <a:r>
              <a:rPr lang="zh-CN" altLang="en-US" sz="1600"/>
              <a:t>格式：</a:t>
            </a:r>
            <a:r>
              <a:rPr lang="en-US" altLang="zh-CN" sz="1600"/>
              <a:t>strcpy</a:t>
            </a:r>
            <a:r>
              <a:rPr lang="zh-CN" altLang="en-US" sz="1600"/>
              <a:t>（字符数组名</a:t>
            </a:r>
            <a:r>
              <a:rPr lang="en-US" altLang="zh-CN" sz="1600"/>
              <a:t> 1</a:t>
            </a:r>
            <a:r>
              <a:rPr lang="zh-CN" altLang="en-US" sz="1600"/>
              <a:t>，字符数组名</a:t>
            </a:r>
            <a:r>
              <a:rPr lang="en-US" altLang="zh-CN" sz="1600"/>
              <a:t> 2</a:t>
            </a:r>
            <a:r>
              <a:rPr lang="zh-CN" altLang="en-US" sz="1600"/>
              <a:t>）</a:t>
            </a:r>
            <a:endParaRPr lang="zh-CN" altLang="en-US" sz="1600"/>
          </a:p>
          <a:p>
            <a:pPr indent="0" fontAlgn="auto">
              <a:lnSpc>
                <a:spcPct val="150000"/>
              </a:lnSpc>
            </a:pPr>
            <a:r>
              <a:rPr lang="zh-CN" altLang="en-US" sz="1600"/>
              <a:t>功能：将字符数组</a:t>
            </a:r>
            <a:r>
              <a:rPr lang="en-US" altLang="zh-CN" sz="1600"/>
              <a:t> 2 </a:t>
            </a:r>
            <a:r>
              <a:rPr lang="zh-CN" altLang="en-US" sz="1600"/>
              <a:t>中的字符串拷贝到字符数组</a:t>
            </a:r>
            <a:r>
              <a:rPr lang="en-US" altLang="zh-CN" sz="1600"/>
              <a:t> 1 </a:t>
            </a:r>
            <a:r>
              <a:rPr lang="zh-CN" altLang="en-US" sz="1600"/>
              <a:t>中，字符串结束标志</a:t>
            </a:r>
            <a:r>
              <a:rPr lang="en-US" altLang="zh-CN" sz="1600"/>
              <a:t>“\0”</a:t>
            </a:r>
            <a:r>
              <a:rPr lang="zh-CN" altLang="en-US" sz="1600"/>
              <a:t>也一</a:t>
            </a:r>
            <a:endParaRPr lang="zh-CN" altLang="en-US" sz="1600"/>
          </a:p>
          <a:p>
            <a:pPr indent="0" fontAlgn="auto">
              <a:lnSpc>
                <a:spcPct val="150000"/>
              </a:lnSpc>
            </a:pPr>
            <a:r>
              <a:rPr lang="zh-CN" altLang="en-US" sz="1600"/>
              <a:t>同被拷贝。字符数组</a:t>
            </a:r>
            <a:r>
              <a:rPr lang="en-US" altLang="zh-CN" sz="1600"/>
              <a:t> 2 </a:t>
            </a:r>
            <a:r>
              <a:rPr lang="zh-CN" altLang="en-US" sz="1600"/>
              <a:t>也可以是一个字符串常量。</a:t>
            </a:r>
            <a:endParaRPr lang="zh-CN" altLang="en-US" sz="1600"/>
          </a:p>
          <a:p>
            <a:pPr indent="0" fontAlgn="auto">
              <a:lnSpc>
                <a:spcPct val="150000"/>
              </a:lnSpc>
            </a:pPr>
            <a:r>
              <a:rPr lang="zh-CN" altLang="en-US" sz="1600"/>
              <a:t>例如：</a:t>
            </a:r>
            <a:endParaRPr lang="zh-CN" altLang="en-US" sz="1600"/>
          </a:p>
          <a:p>
            <a:pPr indent="0" fontAlgn="auto">
              <a:lnSpc>
                <a:spcPct val="150000"/>
              </a:lnSpc>
            </a:pPr>
            <a:r>
              <a:rPr lang="en-US" altLang="zh-CN" sz="1600"/>
              <a:t> char str1[20],str2[]="Good Morning!";</a:t>
            </a:r>
            <a:endParaRPr lang="en-US" altLang="zh-CN" sz="1600"/>
          </a:p>
          <a:p>
            <a:pPr indent="0" fontAlgn="auto">
              <a:lnSpc>
                <a:spcPct val="150000"/>
              </a:lnSpc>
            </a:pPr>
            <a:r>
              <a:rPr lang="en-US" altLang="zh-CN" sz="1600"/>
              <a:t> strcpy(str1,str2);</a:t>
            </a:r>
            <a:endParaRPr lang="en-US" altLang="zh-CN" sz="1600"/>
          </a:p>
          <a:p>
            <a:pPr indent="0" fontAlgn="auto">
              <a:lnSpc>
                <a:spcPct val="150000"/>
              </a:lnSpc>
            </a:pPr>
            <a:r>
              <a:rPr lang="en-US" altLang="zh-CN" sz="1600"/>
              <a:t> puts(str1);</a:t>
            </a:r>
            <a:endParaRPr lang="en-US" altLang="zh-CN" sz="1600"/>
          </a:p>
          <a:p>
            <a:pPr indent="0" fontAlgn="auto">
              <a:lnSpc>
                <a:spcPct val="150000"/>
              </a:lnSpc>
            </a:pPr>
            <a:r>
              <a:rPr lang="zh-CN" altLang="en-US" sz="1600"/>
              <a:t>输出结果为：</a:t>
            </a:r>
            <a:r>
              <a:rPr lang="en-US" altLang="zh-CN" sz="1600"/>
              <a:t>Good Morning!</a:t>
            </a:r>
            <a:endParaRPr lang="en-US" altLang="zh-CN" sz="1600"/>
          </a:p>
          <a:p>
            <a:pPr indent="0" fontAlgn="auto">
              <a:lnSpc>
                <a:spcPct val="150000"/>
              </a:lnSpc>
            </a:pPr>
            <a:r>
              <a:rPr lang="zh-CN" altLang="en-US" sz="1600"/>
              <a:t>使用</a:t>
            </a:r>
            <a:r>
              <a:rPr lang="en-US" altLang="zh-CN" sz="1600"/>
              <a:t> strcpy </a:t>
            </a:r>
            <a:r>
              <a:rPr lang="zh-CN" altLang="en-US" sz="1600"/>
              <a:t>函数，应注意以下几个问题。</a:t>
            </a:r>
            <a:endParaRPr lang="zh-CN" altLang="en-US" sz="1600"/>
          </a:p>
          <a:p>
            <a:pPr indent="0" fontAlgn="auto">
              <a:lnSpc>
                <a:spcPct val="150000"/>
              </a:lnSpc>
            </a:pPr>
            <a:r>
              <a:rPr lang="zh-CN" altLang="en-US" sz="1600"/>
              <a:t>（</a:t>
            </a:r>
            <a:r>
              <a:rPr lang="en-US" altLang="zh-CN" sz="1600"/>
              <a:t>1</a:t>
            </a:r>
            <a:r>
              <a:rPr lang="zh-CN" altLang="en-US" sz="1600"/>
              <a:t>）字符数组</a:t>
            </a:r>
            <a:r>
              <a:rPr lang="en-US" altLang="zh-CN" sz="1600"/>
              <a:t> 1 </a:t>
            </a:r>
            <a:r>
              <a:rPr lang="zh-CN" altLang="en-US" sz="1600"/>
              <a:t>应有足够的长度来容纳复制过来的字符串。</a:t>
            </a:r>
            <a:endParaRPr lang="zh-CN" altLang="en-US" sz="1600"/>
          </a:p>
          <a:p>
            <a:pPr indent="0" fontAlgn="auto">
              <a:lnSpc>
                <a:spcPct val="150000"/>
              </a:lnSpc>
            </a:pPr>
            <a:r>
              <a:rPr lang="zh-CN" altLang="en-US" sz="1600"/>
              <a:t>（</a:t>
            </a:r>
            <a:r>
              <a:rPr lang="en-US" altLang="zh-CN" sz="1600"/>
              <a:t>2</a:t>
            </a:r>
            <a:r>
              <a:rPr lang="zh-CN" altLang="en-US" sz="1600"/>
              <a:t>）字符数组</a:t>
            </a:r>
            <a:r>
              <a:rPr lang="en-US" altLang="zh-CN" sz="1600"/>
              <a:t> 1 </a:t>
            </a:r>
            <a:r>
              <a:rPr lang="zh-CN" altLang="en-US" sz="1600"/>
              <a:t>必须为字符数组名，字符数组</a:t>
            </a:r>
            <a:r>
              <a:rPr lang="en-US" altLang="zh-CN" sz="1600"/>
              <a:t> 2 </a:t>
            </a:r>
            <a:r>
              <a:rPr lang="zh-CN" altLang="en-US" sz="1600"/>
              <a:t>可以是字符数组名，也可以是字符串常量。</a:t>
            </a:r>
            <a:endParaRPr lang="zh-CN" altLang="en-US" sz="1600"/>
          </a:p>
          <a:p>
            <a:pPr indent="0" fontAlgn="auto">
              <a:lnSpc>
                <a:spcPct val="150000"/>
              </a:lnSpc>
            </a:pPr>
            <a:r>
              <a:rPr lang="zh-CN" altLang="en-US" sz="1600"/>
              <a:t>（</a:t>
            </a:r>
            <a:r>
              <a:rPr lang="en-US" altLang="zh-CN" sz="1600"/>
              <a:t>3</a:t>
            </a:r>
            <a:r>
              <a:rPr lang="zh-CN" altLang="en-US" sz="1600"/>
              <a:t>）</a:t>
            </a:r>
            <a:r>
              <a:rPr lang="en-US" altLang="zh-CN" sz="1600"/>
              <a:t>C </a:t>
            </a:r>
            <a:r>
              <a:rPr lang="zh-CN" altLang="en-US" sz="1600"/>
              <a:t>语言不允许用下列方式将一个字符串常量或字符数组赋给一个字符数组：</a:t>
            </a:r>
            <a:endParaRPr lang="zh-CN" altLang="en-US" sz="1600"/>
          </a:p>
          <a:p>
            <a:pPr indent="0" fontAlgn="auto">
              <a:lnSpc>
                <a:spcPct val="150000"/>
              </a:lnSpc>
            </a:pPr>
            <a:r>
              <a:rPr lang="en-US" altLang="zh-CN" sz="1600"/>
              <a:t> char str1[20], str2[]="Good Morning!";</a:t>
            </a:r>
            <a:endParaRPr lang="en-US" altLang="zh-CN" sz="1600"/>
          </a:p>
          <a:p>
            <a:pPr indent="0" fontAlgn="auto">
              <a:lnSpc>
                <a:spcPct val="150000"/>
              </a:lnSpc>
            </a:pPr>
            <a:r>
              <a:rPr lang="en-US" altLang="zh-CN" sz="1600"/>
              <a:t> str1=str2;/* </a:t>
            </a:r>
            <a:r>
              <a:rPr lang="zh-CN" altLang="en-US" sz="1600"/>
              <a:t>这种方法是错误的</a:t>
            </a:r>
            <a:r>
              <a:rPr lang="en-US" altLang="zh-CN" sz="1600"/>
              <a:t> */</a:t>
            </a:r>
            <a:endParaRPr lang="en-US" altLang="zh-CN" sz="1600"/>
          </a:p>
          <a:p>
            <a:pPr indent="0" fontAlgn="auto">
              <a:lnSpc>
                <a:spcPct val="150000"/>
              </a:lnSpc>
            </a:pPr>
            <a:r>
              <a:rPr lang="zh-CN" altLang="en-US" sz="1600"/>
              <a:t>（</a:t>
            </a:r>
            <a:r>
              <a:rPr lang="en-US" altLang="zh-CN" sz="1600"/>
              <a:t>4</a:t>
            </a:r>
            <a:r>
              <a:rPr lang="zh-CN" altLang="en-US" sz="1600"/>
              <a:t>）可以只将一个字符串的前面的</a:t>
            </a:r>
            <a:r>
              <a:rPr lang="en-US" altLang="zh-CN" sz="1600"/>
              <a:t> n </a:t>
            </a:r>
            <a:r>
              <a:rPr lang="zh-CN" altLang="en-US" sz="1600"/>
              <a:t>个字符拷贝到字符数组中。</a:t>
            </a:r>
            <a:endParaRPr lang="en-US" altLang="zh-CN" sz="1600"/>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45" name="矩形: 圆角 44"/>
          <p:cNvSpPr/>
          <p:nvPr>
            <p:custDataLst>
              <p:tags r:id="rId7"/>
            </p:custDataLst>
          </p:nvPr>
        </p:nvSpPr>
        <p:spPr>
          <a:xfrm>
            <a:off x="695960" y="1422400"/>
            <a:ext cx="10800080" cy="2053590"/>
          </a:xfrm>
          <a:prstGeom prst="roundRect">
            <a:avLst>
              <a:gd name="adj" fmla="val 5124"/>
            </a:avLst>
          </a:prstGeom>
          <a:gradFill>
            <a:gsLst>
              <a:gs pos="0">
                <a:schemeClr val="accent3">
                  <a:lumMod val="5000"/>
                  <a:lumOff val="95000"/>
                  <a:alpha val="0"/>
                </a:schemeClr>
              </a:gs>
              <a:gs pos="100000">
                <a:schemeClr val="accent3">
                  <a:lumMod val="20000"/>
                  <a:lumOff val="80000"/>
                  <a:alpha val="20000"/>
                </a:schemeClr>
              </a:gs>
            </a:gsLst>
            <a:lin ang="0" scaled="0"/>
          </a:gradFill>
          <a:ln w="9525">
            <a:gradFill flip="none" rotWithShape="1">
              <a:gsLst>
                <a:gs pos="0">
                  <a:schemeClr val="accent3">
                    <a:lumMod val="20000"/>
                    <a:lumOff val="80000"/>
                    <a:alpha val="100000"/>
                  </a:schemeClr>
                </a:gs>
                <a:gs pos="100000">
                  <a:schemeClr val="accent3">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4" name="矩形 3"/>
          <p:cNvSpPr/>
          <p:nvPr>
            <p:custDataLst>
              <p:tags r:id="rId8"/>
            </p:custDataLst>
          </p:nvPr>
        </p:nvSpPr>
        <p:spPr>
          <a:xfrm>
            <a:off x="993140" y="1423035"/>
            <a:ext cx="2288540" cy="2052956"/>
          </a:xfrm>
          <a:prstGeom prst="rect">
            <a:avLst/>
          </a:prstGeom>
          <a:noFill/>
        </p:spPr>
        <p:txBody>
          <a:bodyPr wrap="square" lIns="0" tIns="36195" rIns="0" bIns="0" rtlCol="0" anchor="ctr">
            <a:noAutofit/>
          </a:bodyPr>
          <a:p>
            <a:pPr algn="ctr">
              <a:spcBef>
                <a:spcPct val="0"/>
              </a:spcBef>
              <a:spcAft>
                <a:spcPct val="0"/>
              </a:spcAft>
            </a:pPr>
            <a:r>
              <a:rPr lang="en-US" altLang="zh-CN" sz="2800" b="1" dirty="0">
                <a:solidFill>
                  <a:schemeClr val="accent3"/>
                </a:solidFill>
                <a:latin typeface="+mn-ea"/>
                <a:cs typeface="+mn-ea"/>
              </a:rPr>
              <a:t>4. </a:t>
            </a:r>
            <a:r>
              <a:rPr lang="zh-CN" altLang="en-US" sz="2800" b="1" dirty="0">
                <a:solidFill>
                  <a:schemeClr val="accent3"/>
                </a:solidFill>
                <a:latin typeface="+mn-ea"/>
                <a:cs typeface="+mn-ea"/>
              </a:rPr>
              <a:t>字符串连接函数</a:t>
            </a:r>
            <a:r>
              <a:rPr lang="en-US" altLang="zh-CN" sz="2800" b="1" dirty="0">
                <a:solidFill>
                  <a:schemeClr val="accent3"/>
                </a:solidFill>
                <a:latin typeface="+mn-ea"/>
                <a:cs typeface="+mn-ea"/>
              </a:rPr>
              <a:t> strcat</a:t>
            </a:r>
            <a:endParaRPr lang="en-US" altLang="zh-CN" sz="2800" b="1" dirty="0">
              <a:solidFill>
                <a:schemeClr val="accent3"/>
              </a:solidFill>
              <a:latin typeface="+mn-ea"/>
              <a:cs typeface="+mn-ea"/>
            </a:endParaRPr>
          </a:p>
        </p:txBody>
      </p:sp>
      <p:sp>
        <p:nvSpPr>
          <p:cNvPr id="5" name="矩形 4"/>
          <p:cNvSpPr/>
          <p:nvPr>
            <p:custDataLst>
              <p:tags r:id="rId9"/>
            </p:custDataLst>
          </p:nvPr>
        </p:nvSpPr>
        <p:spPr>
          <a:xfrm>
            <a:off x="3816985" y="1422400"/>
            <a:ext cx="7589520" cy="205359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格式：</a:t>
            </a:r>
            <a:r>
              <a:rPr lang="en-US" altLang="zh-CN" sz="1600" dirty="0">
                <a:solidFill>
                  <a:schemeClr val="tx1">
                    <a:lumMod val="85000"/>
                    <a:lumOff val="15000"/>
                  </a:schemeClr>
                </a:solidFill>
                <a:latin typeface="+mn-ea"/>
                <a:cs typeface="+mn-ea"/>
              </a:rPr>
              <a:t>strcat</a:t>
            </a:r>
            <a:r>
              <a:rPr lang="zh-CN" altLang="en-US" sz="1600" dirty="0">
                <a:solidFill>
                  <a:schemeClr val="tx1">
                    <a:lumMod val="85000"/>
                    <a:lumOff val="15000"/>
                  </a:schemeClr>
                </a:solidFill>
                <a:latin typeface="+mn-ea"/>
                <a:cs typeface="+mn-ea"/>
              </a:rPr>
              <a:t>（字符数组名</a:t>
            </a:r>
            <a:r>
              <a:rPr lang="en-US" altLang="zh-CN" sz="1600" dirty="0">
                <a:solidFill>
                  <a:schemeClr val="tx1">
                    <a:lumMod val="85000"/>
                    <a:lumOff val="15000"/>
                  </a:schemeClr>
                </a:solidFill>
                <a:latin typeface="+mn-ea"/>
                <a:cs typeface="+mn-ea"/>
              </a:rPr>
              <a:t> 1</a:t>
            </a:r>
            <a:r>
              <a:rPr lang="zh-CN" altLang="en-US" sz="1600" dirty="0">
                <a:solidFill>
                  <a:schemeClr val="tx1">
                    <a:lumMod val="85000"/>
                    <a:lumOff val="15000"/>
                  </a:schemeClr>
                </a:solidFill>
                <a:latin typeface="+mn-ea"/>
                <a:cs typeface="+mn-ea"/>
              </a:rPr>
              <a:t>，字符数组名</a:t>
            </a:r>
            <a:r>
              <a:rPr lang="en-US" altLang="zh-CN" sz="1600" dirty="0">
                <a:solidFill>
                  <a:schemeClr val="tx1">
                    <a:lumMod val="85000"/>
                    <a:lumOff val="15000"/>
                  </a:schemeClr>
                </a:solidFill>
                <a:latin typeface="+mn-ea"/>
                <a:cs typeface="+mn-ea"/>
              </a:rPr>
              <a:t> 2</a:t>
            </a:r>
            <a:r>
              <a:rPr lang="zh-CN" altLang="en-US" sz="1600" dirty="0">
                <a:solidFill>
                  <a:schemeClr val="tx1">
                    <a:lumMod val="85000"/>
                    <a:lumOff val="15000"/>
                  </a:schemeClr>
                </a:solidFill>
                <a:latin typeface="+mn-ea"/>
                <a:cs typeface="+mn-ea"/>
              </a:rPr>
              <a:t>）</a:t>
            </a:r>
            <a:endParaRPr lang="zh-CN" altLang="en-US" sz="1600" dirty="0">
              <a:solidFill>
                <a:schemeClr val="tx1">
                  <a:lumMod val="85000"/>
                  <a:lumOff val="15000"/>
                </a:schemeClr>
              </a:solidFill>
              <a:latin typeface="+mn-ea"/>
              <a:cs typeface="+mn-ea"/>
            </a:endParaRPr>
          </a:p>
          <a:p>
            <a:pPr>
              <a:lnSpc>
                <a:spcPct val="150000"/>
              </a:lnSpc>
              <a:spcBef>
                <a:spcPct val="0"/>
              </a:spcBef>
              <a:spcAft>
                <a:spcPct val="0"/>
              </a:spcAft>
            </a:pPr>
            <a:r>
              <a:rPr lang="zh-CN" altLang="en-US" sz="1600" dirty="0">
                <a:solidFill>
                  <a:schemeClr val="tx1">
                    <a:lumMod val="85000"/>
                    <a:lumOff val="15000"/>
                  </a:schemeClr>
                </a:solidFill>
                <a:latin typeface="+mn-ea"/>
                <a:cs typeface="+mn-ea"/>
              </a:rPr>
              <a:t>功能：将字符数组</a:t>
            </a:r>
            <a:r>
              <a:rPr lang="en-US" altLang="zh-CN" sz="1600" dirty="0">
                <a:solidFill>
                  <a:schemeClr val="tx1">
                    <a:lumMod val="85000"/>
                    <a:lumOff val="15000"/>
                  </a:schemeClr>
                </a:solidFill>
                <a:latin typeface="+mn-ea"/>
                <a:cs typeface="+mn-ea"/>
              </a:rPr>
              <a:t> 2 </a:t>
            </a:r>
            <a:r>
              <a:rPr lang="zh-CN" altLang="en-US" sz="1600" dirty="0">
                <a:solidFill>
                  <a:schemeClr val="tx1">
                    <a:lumMod val="85000"/>
                    <a:lumOff val="15000"/>
                  </a:schemeClr>
                </a:solidFill>
                <a:latin typeface="+mn-ea"/>
                <a:cs typeface="+mn-ea"/>
              </a:rPr>
              <a:t>中的字符串连接到字符数组</a:t>
            </a:r>
            <a:r>
              <a:rPr lang="en-US" altLang="zh-CN" sz="1600" dirty="0">
                <a:solidFill>
                  <a:schemeClr val="tx1">
                    <a:lumMod val="85000"/>
                    <a:lumOff val="15000"/>
                  </a:schemeClr>
                </a:solidFill>
                <a:latin typeface="+mn-ea"/>
                <a:cs typeface="+mn-ea"/>
              </a:rPr>
              <a:t> 1 </a:t>
            </a:r>
            <a:r>
              <a:rPr lang="zh-CN" altLang="en-US" sz="1600" dirty="0">
                <a:solidFill>
                  <a:schemeClr val="tx1">
                    <a:lumMod val="85000"/>
                    <a:lumOff val="15000"/>
                  </a:schemeClr>
                </a:solidFill>
                <a:latin typeface="+mn-ea"/>
                <a:cs typeface="+mn-ea"/>
              </a:rPr>
              <a:t>中的字符串的后面，并删去字符数组</a:t>
            </a:r>
            <a:r>
              <a:rPr lang="en-US" altLang="zh-CN" sz="1600" dirty="0">
                <a:solidFill>
                  <a:schemeClr val="tx1">
                    <a:lumMod val="85000"/>
                    <a:lumOff val="15000"/>
                  </a:schemeClr>
                </a:solidFill>
                <a:latin typeface="+mn-ea"/>
                <a:cs typeface="+mn-ea"/>
              </a:rPr>
              <a:t> 1 </a:t>
            </a:r>
            <a:r>
              <a:rPr lang="zh-CN" altLang="en-US" sz="1600" dirty="0">
                <a:solidFill>
                  <a:schemeClr val="tx1">
                    <a:lumMod val="85000"/>
                    <a:lumOff val="15000"/>
                  </a:schemeClr>
                </a:solidFill>
                <a:latin typeface="+mn-ea"/>
                <a:cs typeface="+mn-ea"/>
              </a:rPr>
              <a:t>中字符串后面的串结束标志</a:t>
            </a:r>
            <a:r>
              <a:rPr lang="en-US" altLang="zh-CN" sz="1600" dirty="0">
                <a:solidFill>
                  <a:schemeClr val="tx1">
                    <a:lumMod val="85000"/>
                    <a:lumOff val="15000"/>
                  </a:schemeClr>
                </a:solidFill>
                <a:latin typeface="+mn-ea"/>
                <a:cs typeface="+mn-ea"/>
              </a:rPr>
              <a:t>“\0”</a:t>
            </a:r>
            <a:r>
              <a:rPr lang="zh-CN" altLang="en-US" sz="1600" dirty="0">
                <a:solidFill>
                  <a:schemeClr val="tx1">
                    <a:lumMod val="85000"/>
                    <a:lumOff val="15000"/>
                  </a:schemeClr>
                </a:solidFill>
                <a:latin typeface="+mn-ea"/>
                <a:cs typeface="+mn-ea"/>
              </a:rPr>
              <a:t>。字符数组</a:t>
            </a:r>
            <a:r>
              <a:rPr lang="en-US" altLang="zh-CN" sz="1600" dirty="0">
                <a:solidFill>
                  <a:schemeClr val="tx1">
                    <a:lumMod val="85000"/>
                    <a:lumOff val="15000"/>
                  </a:schemeClr>
                </a:solidFill>
                <a:latin typeface="+mn-ea"/>
                <a:cs typeface="+mn-ea"/>
              </a:rPr>
              <a:t> 2 </a:t>
            </a:r>
            <a:r>
              <a:rPr lang="zh-CN" altLang="en-US" sz="1600" dirty="0">
                <a:solidFill>
                  <a:schemeClr val="tx1">
                    <a:lumMod val="85000"/>
                    <a:lumOff val="15000"/>
                  </a:schemeClr>
                </a:solidFill>
                <a:latin typeface="+mn-ea"/>
                <a:cs typeface="+mn-ea"/>
              </a:rPr>
              <a:t>也可以是一个字符串常量。</a:t>
            </a:r>
            <a:endParaRPr lang="zh-CN" altLang="en-US" sz="1600" dirty="0">
              <a:solidFill>
                <a:schemeClr val="tx1">
                  <a:lumMod val="85000"/>
                  <a:lumOff val="15000"/>
                </a:schemeClr>
              </a:solidFill>
              <a:latin typeface="+mn-ea"/>
              <a:cs typeface="+mn-ea"/>
            </a:endParaRPr>
          </a:p>
          <a:p>
            <a:pPr>
              <a:lnSpc>
                <a:spcPct val="150000"/>
              </a:lnSpc>
              <a:spcBef>
                <a:spcPct val="0"/>
              </a:spcBef>
              <a:spcAft>
                <a:spcPct val="0"/>
              </a:spcAft>
            </a:pPr>
            <a:r>
              <a:rPr lang="zh-CN" altLang="en-US" sz="1600" dirty="0">
                <a:solidFill>
                  <a:schemeClr val="tx1">
                    <a:lumMod val="85000"/>
                    <a:lumOff val="15000"/>
                  </a:schemeClr>
                </a:solidFill>
                <a:latin typeface="+mn-ea"/>
                <a:cs typeface="+mn-ea"/>
              </a:rPr>
              <a:t>【注意】字符数组</a:t>
            </a:r>
            <a:r>
              <a:rPr lang="en-US" altLang="zh-CN" sz="1600" dirty="0">
                <a:solidFill>
                  <a:schemeClr val="tx1">
                    <a:lumMod val="85000"/>
                    <a:lumOff val="15000"/>
                  </a:schemeClr>
                </a:solidFill>
                <a:latin typeface="+mn-ea"/>
                <a:cs typeface="+mn-ea"/>
              </a:rPr>
              <a:t> 1 </a:t>
            </a:r>
            <a:r>
              <a:rPr lang="zh-CN" altLang="en-US" sz="1600" dirty="0">
                <a:solidFill>
                  <a:schemeClr val="tx1">
                    <a:lumMod val="85000"/>
                    <a:lumOff val="15000"/>
                  </a:schemeClr>
                </a:solidFill>
                <a:latin typeface="+mn-ea"/>
                <a:cs typeface="+mn-ea"/>
              </a:rPr>
              <a:t>必须足够大，以便容纳连接后的字符串。</a:t>
            </a:r>
            <a:endParaRPr lang="zh-CN" altLang="en-US" sz="1600" dirty="0">
              <a:solidFill>
                <a:schemeClr val="tx1">
                  <a:lumMod val="85000"/>
                  <a:lumOff val="15000"/>
                </a:schemeClr>
              </a:solidFill>
              <a:latin typeface="+mn-ea"/>
              <a:cs typeface="+mn-ea"/>
            </a:endParaRPr>
          </a:p>
        </p:txBody>
      </p:sp>
      <p:sp>
        <p:nvSpPr>
          <p:cNvPr id="49" name="矩形: 圆角 48"/>
          <p:cNvSpPr/>
          <p:nvPr>
            <p:custDataLst>
              <p:tags r:id="rId10"/>
            </p:custDataLst>
          </p:nvPr>
        </p:nvSpPr>
        <p:spPr>
          <a:xfrm>
            <a:off x="696595" y="3774440"/>
            <a:ext cx="10799445" cy="2053590"/>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cxnSp>
        <p:nvCxnSpPr>
          <p:cNvPr id="46" name="直接连接符 45"/>
          <p:cNvCxnSpPr/>
          <p:nvPr>
            <p:custDataLst>
              <p:tags r:id="rId11"/>
            </p:custDataLst>
          </p:nvPr>
        </p:nvCxnSpPr>
        <p:spPr>
          <a:xfrm>
            <a:off x="3612515" y="1894840"/>
            <a:ext cx="0" cy="1109345"/>
          </a:xfrm>
          <a:prstGeom prst="line">
            <a:avLst/>
          </a:prstGeom>
          <a:ln w="12700">
            <a:gradFill flip="none" rotWithShape="1">
              <a:gsLst>
                <a:gs pos="0">
                  <a:schemeClr val="accent3">
                    <a:alpha val="0"/>
                  </a:schemeClr>
                </a:gs>
                <a:gs pos="53000">
                  <a:schemeClr val="accent3">
                    <a:alpha val="100000"/>
                  </a:schemeClr>
                </a:gs>
                <a:gs pos="100000">
                  <a:schemeClr val="accent3">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7" name="矩形 6"/>
          <p:cNvSpPr/>
          <p:nvPr>
            <p:custDataLst>
              <p:tags r:id="rId12"/>
            </p:custDataLst>
          </p:nvPr>
        </p:nvSpPr>
        <p:spPr>
          <a:xfrm>
            <a:off x="3816350" y="3774440"/>
            <a:ext cx="7590155" cy="205359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格式：</a:t>
            </a:r>
            <a:r>
              <a:rPr lang="en-US" altLang="zh-CN" sz="1600" dirty="0">
                <a:solidFill>
                  <a:schemeClr val="tx1">
                    <a:lumMod val="85000"/>
                    <a:lumOff val="15000"/>
                  </a:schemeClr>
                </a:solidFill>
                <a:latin typeface="+mn-ea"/>
                <a:cs typeface="+mn-ea"/>
              </a:rPr>
              <a:t>strcmp</a:t>
            </a:r>
            <a:r>
              <a:rPr lang="zh-CN" altLang="en-US" sz="1600" dirty="0">
                <a:solidFill>
                  <a:schemeClr val="tx1">
                    <a:lumMod val="85000"/>
                    <a:lumOff val="15000"/>
                  </a:schemeClr>
                </a:solidFill>
                <a:latin typeface="+mn-ea"/>
                <a:cs typeface="+mn-ea"/>
              </a:rPr>
              <a:t>（字符数组名</a:t>
            </a:r>
            <a:r>
              <a:rPr lang="en-US" altLang="zh-CN" sz="1600" dirty="0">
                <a:solidFill>
                  <a:schemeClr val="tx1">
                    <a:lumMod val="85000"/>
                    <a:lumOff val="15000"/>
                  </a:schemeClr>
                </a:solidFill>
                <a:latin typeface="+mn-ea"/>
                <a:cs typeface="+mn-ea"/>
              </a:rPr>
              <a:t> 1</a:t>
            </a:r>
            <a:r>
              <a:rPr lang="zh-CN" altLang="en-US" sz="1600" dirty="0">
                <a:solidFill>
                  <a:schemeClr val="tx1">
                    <a:lumMod val="85000"/>
                    <a:lumOff val="15000"/>
                  </a:schemeClr>
                </a:solidFill>
                <a:latin typeface="+mn-ea"/>
                <a:cs typeface="+mn-ea"/>
              </a:rPr>
              <a:t>，字符数组名</a:t>
            </a:r>
            <a:r>
              <a:rPr lang="en-US" altLang="zh-CN" sz="1600" dirty="0">
                <a:solidFill>
                  <a:schemeClr val="tx1">
                    <a:lumMod val="85000"/>
                    <a:lumOff val="15000"/>
                  </a:schemeClr>
                </a:solidFill>
                <a:latin typeface="+mn-ea"/>
                <a:cs typeface="+mn-ea"/>
              </a:rPr>
              <a:t> 2</a:t>
            </a:r>
            <a:r>
              <a:rPr lang="zh-CN" altLang="en-US" sz="1600" dirty="0">
                <a:solidFill>
                  <a:schemeClr val="tx1">
                    <a:lumMod val="85000"/>
                    <a:lumOff val="15000"/>
                  </a:schemeClr>
                </a:solidFill>
                <a:latin typeface="+mn-ea"/>
                <a:cs typeface="+mn-ea"/>
              </a:rPr>
              <a:t>）</a:t>
            </a:r>
            <a:endParaRPr lang="zh-CN" altLang="en-US" sz="1600" dirty="0">
              <a:solidFill>
                <a:schemeClr val="tx1">
                  <a:lumMod val="85000"/>
                  <a:lumOff val="15000"/>
                </a:schemeClr>
              </a:solidFill>
              <a:latin typeface="+mn-ea"/>
              <a:cs typeface="+mn-ea"/>
            </a:endParaRPr>
          </a:p>
          <a:p>
            <a:pPr>
              <a:lnSpc>
                <a:spcPct val="150000"/>
              </a:lnSpc>
              <a:spcBef>
                <a:spcPct val="0"/>
              </a:spcBef>
              <a:spcAft>
                <a:spcPct val="0"/>
              </a:spcAft>
            </a:pPr>
            <a:r>
              <a:rPr lang="zh-CN" altLang="en-US" sz="1600" dirty="0">
                <a:solidFill>
                  <a:schemeClr val="tx1">
                    <a:lumMod val="85000"/>
                    <a:lumOff val="15000"/>
                  </a:schemeClr>
                </a:solidFill>
                <a:latin typeface="+mn-ea"/>
                <a:cs typeface="+mn-ea"/>
              </a:rPr>
              <a:t>功能：按照</a:t>
            </a:r>
            <a:r>
              <a:rPr lang="en-US" altLang="zh-CN" sz="1600" dirty="0">
                <a:solidFill>
                  <a:schemeClr val="tx1">
                    <a:lumMod val="85000"/>
                    <a:lumOff val="15000"/>
                  </a:schemeClr>
                </a:solidFill>
                <a:latin typeface="+mn-ea"/>
                <a:cs typeface="+mn-ea"/>
              </a:rPr>
              <a:t> ASCII </a:t>
            </a:r>
            <a:r>
              <a:rPr lang="zh-CN" altLang="en-US" sz="1600" dirty="0">
                <a:solidFill>
                  <a:schemeClr val="tx1">
                    <a:lumMod val="85000"/>
                    <a:lumOff val="15000"/>
                  </a:schemeClr>
                </a:solidFill>
                <a:latin typeface="+mn-ea"/>
                <a:cs typeface="+mn-ea"/>
              </a:rPr>
              <a:t>码顺序比较两个数组中的字符串，并由函数返回值返回比较结果。</a:t>
            </a:r>
            <a:endParaRPr lang="zh-CN" altLang="en-US" sz="1600" dirty="0">
              <a:solidFill>
                <a:schemeClr val="tx1">
                  <a:lumMod val="85000"/>
                  <a:lumOff val="15000"/>
                </a:schemeClr>
              </a:solidFill>
              <a:latin typeface="+mn-ea"/>
              <a:cs typeface="+mn-ea"/>
            </a:endParaRPr>
          </a:p>
          <a:p>
            <a:pPr>
              <a:lnSpc>
                <a:spcPct val="150000"/>
              </a:lnSpc>
              <a:spcBef>
                <a:spcPct val="0"/>
              </a:spcBef>
              <a:spcAft>
                <a:spcPct val="0"/>
              </a:spcAft>
            </a:pPr>
            <a:r>
              <a:rPr lang="zh-CN" altLang="en-US" sz="1600" dirty="0">
                <a:solidFill>
                  <a:schemeClr val="tx1">
                    <a:lumMod val="85000"/>
                    <a:lumOff val="15000"/>
                  </a:schemeClr>
                </a:solidFill>
                <a:latin typeface="+mn-ea"/>
                <a:cs typeface="+mn-ea"/>
              </a:rPr>
              <a:t>比较规则是：从两个字符串的第一个字符开始比较，直到出现不同的字符或遇到</a:t>
            </a:r>
            <a:r>
              <a:rPr lang="en-US" altLang="zh-CN" sz="1600" dirty="0">
                <a:solidFill>
                  <a:schemeClr val="tx1">
                    <a:lumMod val="85000"/>
                    <a:lumOff val="15000"/>
                  </a:schemeClr>
                </a:solidFill>
                <a:latin typeface="+mn-ea"/>
                <a:cs typeface="+mn-ea"/>
              </a:rPr>
              <a:t> “\0”</a:t>
            </a:r>
            <a:endParaRPr lang="en-US" altLang="zh-CN" sz="1600" dirty="0">
              <a:solidFill>
                <a:schemeClr val="tx1">
                  <a:lumMod val="85000"/>
                  <a:lumOff val="15000"/>
                </a:schemeClr>
              </a:solidFill>
              <a:latin typeface="+mn-ea"/>
              <a:cs typeface="+mn-ea"/>
            </a:endParaRPr>
          </a:p>
          <a:p>
            <a:pPr>
              <a:lnSpc>
                <a:spcPct val="150000"/>
              </a:lnSpc>
              <a:spcBef>
                <a:spcPct val="0"/>
              </a:spcBef>
              <a:spcAft>
                <a:spcPct val="0"/>
              </a:spcAft>
            </a:pPr>
            <a:r>
              <a:rPr lang="zh-CN" altLang="en-US" sz="1600" dirty="0">
                <a:solidFill>
                  <a:schemeClr val="tx1">
                    <a:lumMod val="85000"/>
                    <a:lumOff val="15000"/>
                  </a:schemeClr>
                </a:solidFill>
                <a:latin typeface="+mn-ea"/>
                <a:cs typeface="+mn-ea"/>
              </a:rPr>
              <a:t>为止。如果字符都相同，则认为两个字符串相等；如果出现不相等的字符，则以第一个不相同的字符的比较结果为准。</a:t>
            </a:r>
            <a:endParaRPr lang="zh-CN" altLang="en-US" sz="1600" dirty="0">
              <a:solidFill>
                <a:schemeClr val="tx1">
                  <a:lumMod val="85000"/>
                  <a:lumOff val="15000"/>
                </a:schemeClr>
              </a:solidFill>
              <a:latin typeface="+mn-ea"/>
              <a:cs typeface="+mn-ea"/>
            </a:endParaRPr>
          </a:p>
        </p:txBody>
      </p:sp>
      <p:cxnSp>
        <p:nvCxnSpPr>
          <p:cNvPr id="8" name="直接连接符 7"/>
          <p:cNvCxnSpPr/>
          <p:nvPr>
            <p:custDataLst>
              <p:tags r:id="rId13"/>
            </p:custDataLst>
          </p:nvPr>
        </p:nvCxnSpPr>
        <p:spPr>
          <a:xfrm>
            <a:off x="3612515" y="4246880"/>
            <a:ext cx="0" cy="1109345"/>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0" name="矩形 9"/>
          <p:cNvSpPr/>
          <p:nvPr>
            <p:custDataLst>
              <p:tags r:id="rId14"/>
            </p:custDataLst>
          </p:nvPr>
        </p:nvSpPr>
        <p:spPr>
          <a:xfrm>
            <a:off x="923925" y="3775075"/>
            <a:ext cx="2288540" cy="2052956"/>
          </a:xfrm>
          <a:prstGeom prst="rect">
            <a:avLst/>
          </a:prstGeom>
          <a:noFill/>
        </p:spPr>
        <p:txBody>
          <a:bodyPr wrap="square" lIns="0" tIns="36195" rIns="0" bIns="0" rtlCol="0" anchor="ctr">
            <a:noAutofit/>
          </a:bodyPr>
          <a:p>
            <a:pPr algn="ctr">
              <a:spcBef>
                <a:spcPct val="0"/>
              </a:spcBef>
              <a:spcAft>
                <a:spcPct val="0"/>
              </a:spcAft>
            </a:pPr>
            <a:r>
              <a:rPr lang="en-US" altLang="zh-CN" sz="2800" b="1" dirty="0">
                <a:solidFill>
                  <a:schemeClr val="accent4"/>
                </a:solidFill>
                <a:latin typeface="+mn-ea"/>
                <a:cs typeface="+mn-ea"/>
              </a:rPr>
              <a:t>5. </a:t>
            </a:r>
            <a:r>
              <a:rPr lang="zh-CN" altLang="en-US" sz="2800" b="1" dirty="0">
                <a:solidFill>
                  <a:schemeClr val="accent4"/>
                </a:solidFill>
                <a:latin typeface="+mn-ea"/>
                <a:cs typeface="+mn-ea"/>
              </a:rPr>
              <a:t>字符串比较函数</a:t>
            </a:r>
            <a:r>
              <a:rPr lang="en-US" altLang="zh-CN" sz="2800" b="1" dirty="0">
                <a:solidFill>
                  <a:schemeClr val="accent4"/>
                </a:solidFill>
                <a:latin typeface="+mn-ea"/>
                <a:cs typeface="+mn-ea"/>
              </a:rPr>
              <a:t> strcmp</a:t>
            </a:r>
            <a:endParaRPr lang="en-US" altLang="zh-CN" sz="2800" b="1" dirty="0">
              <a:solidFill>
                <a:schemeClr val="accent4"/>
              </a:solidFill>
              <a:latin typeface="+mn-ea"/>
              <a:cs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0" name="矩形: 圆角 20"/>
          <p:cNvSpPr/>
          <p:nvPr>
            <p:custDataLst>
              <p:tags r:id="rId7"/>
            </p:custDataLst>
          </p:nvPr>
        </p:nvSpPr>
        <p:spPr>
          <a:xfrm>
            <a:off x="697548" y="1118553"/>
            <a:ext cx="5152390" cy="4523105"/>
          </a:xfrm>
          <a:prstGeom prst="roundRect">
            <a:avLst>
              <a:gd name="adj" fmla="val 5616"/>
            </a:avLst>
          </a:prstGeom>
          <a:gradFill>
            <a:gsLst>
              <a:gs pos="100000">
                <a:schemeClr val="accent2">
                  <a:alpha val="0"/>
                </a:schemeClr>
              </a:gs>
              <a:gs pos="100000">
                <a:schemeClr val="accent2">
                  <a:alpha val="100000"/>
                </a:schemeClr>
              </a:gs>
              <a:gs pos="0">
                <a:schemeClr val="accent2">
                  <a:lumMod val="20000"/>
                  <a:lumOff val="80000"/>
                  <a:alpha val="10000"/>
                </a:schemeClr>
              </a:gs>
            </a:gsLst>
            <a:lin ang="5400000" scaled="0"/>
          </a:gradFill>
          <a:ln>
            <a:gradFill>
              <a:gsLst>
                <a:gs pos="20000">
                  <a:schemeClr val="accent2">
                    <a:alpha val="0"/>
                  </a:schemeClr>
                </a:gs>
                <a:gs pos="100000">
                  <a:schemeClr val="accent2">
                    <a:lumMod val="60000"/>
                    <a:lumOff val="40000"/>
                    <a:alpha val="100000"/>
                  </a:schemeClr>
                </a:gs>
              </a:gsLst>
              <a:lin ang="16200000" scaled="1"/>
            </a:gradFill>
          </a:ln>
          <a:effectLst>
            <a:outerShdw blurRad="152400" dist="38100" dir="13500000" algn="br" rotWithShape="0">
              <a:schemeClr val="accent2">
                <a:lumMod val="75000"/>
                <a:alpha val="7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60045" tIns="360045" rIns="288290" bIns="360045" numCol="1" spcCol="0" rtlCol="0" fromWordArt="0" anchor="b" anchorCtr="1" forceAA="0" compatLnSpc="1">
            <a:noAutofit/>
          </a:bodyPr>
          <a:p>
            <a:pPr lvl="0" algn="just">
              <a:lnSpc>
                <a:spcPct val="150000"/>
              </a:lnSpc>
              <a:spcBef>
                <a:spcPts val="0"/>
              </a:spcBef>
              <a:spcAft>
                <a:spcPts val="0"/>
              </a:spcAft>
              <a:buClrTx/>
              <a:buSzTx/>
              <a:buFontTx/>
            </a:pPr>
            <a:endParaRPr lang="zh-CN" altLang="en-US" sz="1600" kern="0" dirty="0">
              <a:ln>
                <a:noFill/>
                <a:prstDash val="sysDot"/>
              </a:ln>
              <a:solidFill>
                <a:srgbClr val="292929"/>
              </a:solidFill>
              <a:latin typeface="+mn-ea"/>
              <a:sym typeface="+mn-ea"/>
            </a:endParaRPr>
          </a:p>
        </p:txBody>
      </p:sp>
      <p:sp>
        <p:nvSpPr>
          <p:cNvPr id="30" name="文本框 29"/>
          <p:cNvSpPr txBox="1"/>
          <p:nvPr>
            <p:custDataLst>
              <p:tags r:id="rId8"/>
            </p:custDataLst>
          </p:nvPr>
        </p:nvSpPr>
        <p:spPr>
          <a:xfrm>
            <a:off x="1006793" y="1258253"/>
            <a:ext cx="4534535" cy="825500"/>
          </a:xfrm>
          <a:prstGeom prst="rect">
            <a:avLst/>
          </a:prstGeom>
          <a:noFill/>
        </p:spPr>
        <p:txBody>
          <a:bodyPr wrap="square" lIns="0" tIns="0" rIns="0" bIns="0" rtlCol="0" anchor="ctr" anchorCtr="0">
            <a:noAutofit/>
          </a:bodyPr>
          <a:p>
            <a:pPr lvl="0" algn="l">
              <a:lnSpc>
                <a:spcPct val="120000"/>
              </a:lnSpc>
              <a:buClrTx/>
              <a:buSzTx/>
              <a:buFontTx/>
            </a:pPr>
            <a:r>
              <a:rPr lang="en-US" altLang="zh-CN" sz="2400" b="1">
                <a:solidFill>
                  <a:schemeClr val="accent2"/>
                </a:solidFill>
                <a:latin typeface="+mn-ea"/>
                <a:cs typeface="+mn-ea"/>
                <a:sym typeface="+mn-ea"/>
              </a:rPr>
              <a:t>6. </a:t>
            </a:r>
            <a:r>
              <a:rPr lang="zh-CN" altLang="en-US" sz="2400" b="1">
                <a:solidFill>
                  <a:schemeClr val="accent2"/>
                </a:solidFill>
                <a:latin typeface="+mn-ea"/>
                <a:cs typeface="+mn-ea"/>
                <a:sym typeface="+mn-ea"/>
              </a:rPr>
              <a:t>测试字符串长度函数</a:t>
            </a:r>
            <a:r>
              <a:rPr lang="en-US" altLang="zh-CN" sz="2400" b="1">
                <a:solidFill>
                  <a:schemeClr val="accent2"/>
                </a:solidFill>
                <a:latin typeface="+mn-ea"/>
                <a:cs typeface="+mn-ea"/>
                <a:sym typeface="+mn-ea"/>
              </a:rPr>
              <a:t> strlen</a:t>
            </a:r>
            <a:endParaRPr lang="en-US" altLang="zh-CN" sz="2400" b="1">
              <a:solidFill>
                <a:schemeClr val="accent2"/>
              </a:solidFill>
              <a:latin typeface="+mn-ea"/>
              <a:cs typeface="+mn-ea"/>
              <a:sym typeface="+mn-ea"/>
            </a:endParaRPr>
          </a:p>
        </p:txBody>
      </p:sp>
      <p:cxnSp>
        <p:nvCxnSpPr>
          <p:cNvPr id="31" name="直接连接符 30"/>
          <p:cNvCxnSpPr/>
          <p:nvPr>
            <p:custDataLst>
              <p:tags r:id="rId9"/>
            </p:custDataLst>
          </p:nvPr>
        </p:nvCxnSpPr>
        <p:spPr>
          <a:xfrm flipV="1">
            <a:off x="1063308" y="2130743"/>
            <a:ext cx="4420800" cy="10795"/>
          </a:xfrm>
          <a:prstGeom prst="line">
            <a:avLst/>
          </a:prstGeom>
          <a:ln>
            <a:gradFill>
              <a:gsLst>
                <a:gs pos="0">
                  <a:schemeClr val="accent2">
                    <a:alpha val="10000"/>
                  </a:schemeClr>
                </a:gs>
                <a:gs pos="100000">
                  <a:schemeClr val="accent2">
                    <a:alpha val="80000"/>
                  </a:schemeClr>
                </a:gs>
              </a:gsLst>
              <a:lin ang="10800000" scaled="1"/>
            </a:gradFill>
            <a:headEnd type="oval"/>
            <a:tailEnd type="none"/>
          </a:ln>
        </p:spPr>
        <p:style>
          <a:lnRef idx="2">
            <a:schemeClr val="accent1"/>
          </a:lnRef>
          <a:fillRef idx="0">
            <a:srgbClr val="FFFFFF"/>
          </a:fillRef>
          <a:effectRef idx="0">
            <a:srgbClr val="FFFFFF"/>
          </a:effectRef>
          <a:fontRef idx="minor">
            <a:schemeClr val="tx1"/>
          </a:fontRef>
        </p:style>
      </p:cxnSp>
      <p:sp>
        <p:nvSpPr>
          <p:cNvPr id="32" name="文本框 31"/>
          <p:cNvSpPr txBox="1"/>
          <p:nvPr>
            <p:custDataLst>
              <p:tags r:id="rId10"/>
            </p:custDataLst>
          </p:nvPr>
        </p:nvSpPr>
        <p:spPr>
          <a:xfrm>
            <a:off x="1006793" y="2285048"/>
            <a:ext cx="4534535" cy="3064510"/>
          </a:xfrm>
          <a:prstGeom prst="rect">
            <a:avLst/>
          </a:prstGeom>
          <a:noFill/>
        </p:spPr>
        <p:txBody>
          <a:bodyPr wrap="square" lIns="0" tIns="0" rIns="0" bIns="0" rtlCol="0">
            <a:noAutofit/>
          </a:bodyPr>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格式：</a:t>
            </a:r>
            <a:r>
              <a:rPr lang="en-US" altLang="zh-CN" sz="1600" kern="0" dirty="0">
                <a:ln>
                  <a:noFill/>
                  <a:prstDash val="sysDot"/>
                </a:ln>
                <a:solidFill>
                  <a:schemeClr val="tx1">
                    <a:lumMod val="85000"/>
                    <a:lumOff val="15000"/>
                  </a:schemeClr>
                </a:solidFill>
                <a:latin typeface="+mn-ea"/>
                <a:sym typeface="+mn-ea"/>
              </a:rPr>
              <a:t>strlen</a:t>
            </a:r>
            <a:r>
              <a:rPr lang="zh-CN" altLang="en-US" sz="1600" kern="0" dirty="0">
                <a:ln>
                  <a:noFill/>
                  <a:prstDash val="sysDot"/>
                </a:ln>
                <a:solidFill>
                  <a:schemeClr val="tx1">
                    <a:lumMod val="85000"/>
                    <a:lumOff val="15000"/>
                  </a:schemeClr>
                </a:solidFill>
                <a:latin typeface="+mn-ea"/>
                <a:sym typeface="+mn-ea"/>
              </a:rPr>
              <a:t>（字符数组名）</a:t>
            </a:r>
            <a:endParaRPr lang="zh-CN" altLang="en-US" sz="1600" kern="0" dirty="0">
              <a:ln>
                <a:noFill/>
                <a:prstDash val="sysDot"/>
              </a:ln>
              <a:solidFill>
                <a:schemeClr val="tx1">
                  <a:lumMod val="85000"/>
                  <a:lumOff val="15000"/>
                </a:schemeClr>
              </a:solidFill>
              <a:latin typeface="+mn-ea"/>
              <a:sym typeface="+mn-ea"/>
            </a:endParaRPr>
          </a:p>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功能：测试字符串的实际长度（不包括字符串结束标志</a:t>
            </a:r>
            <a:r>
              <a:rPr lang="en-US" altLang="zh-CN" sz="1600" kern="0" dirty="0">
                <a:ln>
                  <a:noFill/>
                  <a:prstDash val="sysDot"/>
                </a:ln>
                <a:solidFill>
                  <a:schemeClr val="tx1">
                    <a:lumMod val="85000"/>
                    <a:lumOff val="15000"/>
                  </a:schemeClr>
                </a:solidFill>
                <a:latin typeface="+mn-ea"/>
                <a:sym typeface="+mn-ea"/>
              </a:rPr>
              <a:t>“\0”</a:t>
            </a:r>
            <a:r>
              <a:rPr lang="zh-CN" altLang="en-US" sz="1600" kern="0" dirty="0">
                <a:ln>
                  <a:noFill/>
                  <a:prstDash val="sysDot"/>
                </a:ln>
                <a:solidFill>
                  <a:schemeClr val="tx1">
                    <a:lumMod val="85000"/>
                    <a:lumOff val="15000"/>
                  </a:schemeClr>
                </a:solidFill>
                <a:latin typeface="+mn-ea"/>
                <a:sym typeface="+mn-ea"/>
              </a:rPr>
              <a:t>），并作为函数返回值返回。</a:t>
            </a:r>
            <a:endParaRPr lang="zh-CN" altLang="en-US" sz="1600" kern="0" dirty="0">
              <a:ln>
                <a:noFill/>
                <a:prstDash val="sysDot"/>
              </a:ln>
              <a:solidFill>
                <a:schemeClr val="tx1">
                  <a:lumMod val="85000"/>
                  <a:lumOff val="15000"/>
                </a:schemeClr>
              </a:solidFill>
              <a:latin typeface="+mn-ea"/>
              <a:sym typeface="+mn-ea"/>
            </a:endParaRPr>
          </a:p>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例如：</a:t>
            </a:r>
            <a:endParaRPr lang="zh-CN" altLang="en-US" sz="1600" kern="0" dirty="0">
              <a:ln>
                <a:noFill/>
                <a:prstDash val="sysDot"/>
              </a:ln>
              <a:solidFill>
                <a:schemeClr val="tx1">
                  <a:lumMod val="85000"/>
                  <a:lumOff val="15000"/>
                </a:schemeClr>
              </a:solidFill>
              <a:latin typeface="+mn-ea"/>
              <a:sym typeface="+mn-ea"/>
            </a:endParaRPr>
          </a:p>
          <a:p>
            <a:pPr lvl="0" algn="l">
              <a:lnSpc>
                <a:spcPct val="150000"/>
              </a:lnSpc>
              <a:buClrTx/>
              <a:buSzTx/>
              <a:buFontTx/>
            </a:pPr>
            <a:r>
              <a:rPr lang="en-US" altLang="zh-CN" sz="1600" kern="0" dirty="0">
                <a:ln>
                  <a:noFill/>
                  <a:prstDash val="sysDot"/>
                </a:ln>
                <a:solidFill>
                  <a:schemeClr val="tx1">
                    <a:lumMod val="85000"/>
                    <a:lumOff val="15000"/>
                  </a:schemeClr>
                </a:solidFill>
                <a:latin typeface="+mn-ea"/>
                <a:sym typeface="+mn-ea"/>
              </a:rPr>
              <a:t> char str[10]={ "China"};</a:t>
            </a:r>
            <a:endParaRPr lang="en-US" altLang="zh-CN" sz="1600" kern="0" dirty="0">
              <a:ln>
                <a:noFill/>
                <a:prstDash val="sysDot"/>
              </a:ln>
              <a:solidFill>
                <a:schemeClr val="tx1">
                  <a:lumMod val="85000"/>
                  <a:lumOff val="15000"/>
                </a:schemeClr>
              </a:solidFill>
              <a:latin typeface="+mn-ea"/>
              <a:sym typeface="+mn-ea"/>
            </a:endParaRPr>
          </a:p>
          <a:p>
            <a:pPr lvl="0" algn="l">
              <a:lnSpc>
                <a:spcPct val="150000"/>
              </a:lnSpc>
              <a:buClrTx/>
              <a:buSzTx/>
              <a:buFontTx/>
            </a:pPr>
            <a:r>
              <a:rPr lang="en-US" altLang="zh-CN" sz="1600" kern="0" dirty="0">
                <a:ln>
                  <a:noFill/>
                  <a:prstDash val="sysDot"/>
                </a:ln>
                <a:solidFill>
                  <a:schemeClr val="tx1">
                    <a:lumMod val="85000"/>
                    <a:lumOff val="15000"/>
                  </a:schemeClr>
                </a:solidFill>
                <a:latin typeface="+mn-ea"/>
                <a:sym typeface="+mn-ea"/>
              </a:rPr>
              <a:t> printf("%d",strlen(str));</a:t>
            </a:r>
            <a:endParaRPr lang="en-US" altLang="zh-CN" sz="1600" kern="0" dirty="0">
              <a:ln>
                <a:noFill/>
                <a:prstDash val="sysDot"/>
              </a:ln>
              <a:solidFill>
                <a:schemeClr val="tx1">
                  <a:lumMod val="85000"/>
                  <a:lumOff val="15000"/>
                </a:schemeClr>
              </a:solidFill>
              <a:latin typeface="+mn-ea"/>
              <a:sym typeface="+mn-ea"/>
            </a:endParaRPr>
          </a:p>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输出结果不是</a:t>
            </a:r>
            <a:r>
              <a:rPr lang="en-US" altLang="zh-CN" sz="1600" kern="0" dirty="0">
                <a:ln>
                  <a:noFill/>
                  <a:prstDash val="sysDot"/>
                </a:ln>
                <a:solidFill>
                  <a:schemeClr val="tx1">
                    <a:lumMod val="85000"/>
                    <a:lumOff val="15000"/>
                  </a:schemeClr>
                </a:solidFill>
                <a:latin typeface="+mn-ea"/>
                <a:sym typeface="+mn-ea"/>
              </a:rPr>
              <a:t> 10</a:t>
            </a:r>
            <a:r>
              <a:rPr lang="zh-CN" altLang="en-US" sz="1600" kern="0" dirty="0">
                <a:ln>
                  <a:noFill/>
                  <a:prstDash val="sysDot"/>
                </a:ln>
                <a:solidFill>
                  <a:schemeClr val="tx1">
                    <a:lumMod val="85000"/>
                    <a:lumOff val="15000"/>
                  </a:schemeClr>
                </a:solidFill>
                <a:latin typeface="+mn-ea"/>
                <a:sym typeface="+mn-ea"/>
              </a:rPr>
              <a:t>，也不是</a:t>
            </a:r>
            <a:r>
              <a:rPr lang="en-US" altLang="zh-CN" sz="1600" kern="0" dirty="0">
                <a:ln>
                  <a:noFill/>
                  <a:prstDash val="sysDot"/>
                </a:ln>
                <a:solidFill>
                  <a:schemeClr val="tx1">
                    <a:lumMod val="85000"/>
                    <a:lumOff val="15000"/>
                  </a:schemeClr>
                </a:solidFill>
                <a:latin typeface="+mn-ea"/>
                <a:sym typeface="+mn-ea"/>
              </a:rPr>
              <a:t> 6</a:t>
            </a:r>
            <a:r>
              <a:rPr lang="zh-CN" altLang="en-US" sz="1600" kern="0" dirty="0">
                <a:ln>
                  <a:noFill/>
                  <a:prstDash val="sysDot"/>
                </a:ln>
                <a:solidFill>
                  <a:schemeClr val="tx1">
                    <a:lumMod val="85000"/>
                    <a:lumOff val="15000"/>
                  </a:schemeClr>
                </a:solidFill>
                <a:latin typeface="+mn-ea"/>
                <a:sym typeface="+mn-ea"/>
              </a:rPr>
              <a:t>，而是</a:t>
            </a:r>
            <a:r>
              <a:rPr lang="en-US" altLang="zh-CN" sz="1600" kern="0" dirty="0">
                <a:ln>
                  <a:noFill/>
                  <a:prstDash val="sysDot"/>
                </a:ln>
                <a:solidFill>
                  <a:schemeClr val="tx1">
                    <a:lumMod val="85000"/>
                    <a:lumOff val="15000"/>
                  </a:schemeClr>
                </a:solidFill>
                <a:latin typeface="+mn-ea"/>
                <a:sym typeface="+mn-ea"/>
              </a:rPr>
              <a:t> 5</a:t>
            </a:r>
            <a:r>
              <a:rPr lang="zh-CN" altLang="en-US" sz="1600" kern="0" dirty="0">
                <a:ln>
                  <a:noFill/>
                  <a:prstDash val="sysDot"/>
                </a:ln>
                <a:solidFill>
                  <a:schemeClr val="tx1">
                    <a:lumMod val="85000"/>
                    <a:lumOff val="15000"/>
                  </a:schemeClr>
                </a:solidFill>
                <a:latin typeface="+mn-ea"/>
                <a:sym typeface="+mn-ea"/>
              </a:rPr>
              <a:t>。</a:t>
            </a:r>
            <a:endParaRPr lang="zh-CN" altLang="en-US" sz="1600" kern="0" dirty="0">
              <a:ln>
                <a:noFill/>
                <a:prstDash val="sysDot"/>
              </a:ln>
              <a:solidFill>
                <a:schemeClr val="tx1">
                  <a:lumMod val="85000"/>
                  <a:lumOff val="15000"/>
                </a:schemeClr>
              </a:solidFill>
              <a:latin typeface="+mn-ea"/>
              <a:sym typeface="+mn-ea"/>
            </a:endParaRPr>
          </a:p>
        </p:txBody>
      </p:sp>
      <p:sp>
        <p:nvSpPr>
          <p:cNvPr id="3" name="矩形: 圆角 20"/>
          <p:cNvSpPr/>
          <p:nvPr>
            <p:custDataLst>
              <p:tags r:id="rId11"/>
            </p:custDataLst>
          </p:nvPr>
        </p:nvSpPr>
        <p:spPr>
          <a:xfrm>
            <a:off x="6248083" y="1118553"/>
            <a:ext cx="5152390" cy="4523105"/>
          </a:xfrm>
          <a:prstGeom prst="roundRect">
            <a:avLst>
              <a:gd name="adj" fmla="val 5616"/>
            </a:avLst>
          </a:prstGeom>
          <a:gradFill>
            <a:gsLst>
              <a:gs pos="100000">
                <a:schemeClr val="accent3">
                  <a:alpha val="0"/>
                </a:schemeClr>
              </a:gs>
              <a:gs pos="100000">
                <a:schemeClr val="accent3">
                  <a:alpha val="100000"/>
                </a:schemeClr>
              </a:gs>
              <a:gs pos="0">
                <a:schemeClr val="accent3">
                  <a:lumMod val="20000"/>
                  <a:lumOff val="80000"/>
                  <a:alpha val="10000"/>
                </a:schemeClr>
              </a:gs>
            </a:gsLst>
            <a:lin ang="5400000" scaled="0"/>
          </a:gradFill>
          <a:ln>
            <a:gradFill>
              <a:gsLst>
                <a:gs pos="20000">
                  <a:schemeClr val="accent3">
                    <a:alpha val="0"/>
                  </a:schemeClr>
                </a:gs>
                <a:gs pos="100000">
                  <a:schemeClr val="accent3">
                    <a:lumMod val="60000"/>
                    <a:lumOff val="40000"/>
                    <a:alpha val="100000"/>
                  </a:schemeClr>
                </a:gs>
              </a:gsLst>
              <a:lin ang="16200000" scaled="1"/>
            </a:gradFill>
          </a:ln>
          <a:effectLst>
            <a:outerShdw blurRad="152400" dist="38100" dir="13500000" algn="br" rotWithShape="0">
              <a:schemeClr val="accent3">
                <a:lumMod val="75000"/>
                <a:alpha val="7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60045" tIns="360045" rIns="288290" bIns="360045" numCol="1" spcCol="0" rtlCol="0" fromWordArt="0" anchor="b" anchorCtr="1" forceAA="0" compatLnSpc="1">
            <a:noAutofit/>
          </a:bodyPr>
          <a:p>
            <a:pPr lvl="0" algn="just">
              <a:lnSpc>
                <a:spcPct val="150000"/>
              </a:lnSpc>
              <a:spcBef>
                <a:spcPts val="0"/>
              </a:spcBef>
              <a:spcAft>
                <a:spcPts val="0"/>
              </a:spcAft>
              <a:buClrTx/>
              <a:buSzTx/>
              <a:buFontTx/>
            </a:pPr>
            <a:endParaRPr lang="zh-CN" altLang="en-US" sz="1600" kern="0" dirty="0">
              <a:ln>
                <a:noFill/>
                <a:prstDash val="sysDot"/>
              </a:ln>
              <a:solidFill>
                <a:srgbClr val="292929"/>
              </a:solidFill>
              <a:latin typeface="+mn-ea"/>
              <a:sym typeface="+mn-ea"/>
            </a:endParaRPr>
          </a:p>
        </p:txBody>
      </p:sp>
      <p:sp>
        <p:nvSpPr>
          <p:cNvPr id="27" name="文本框 26"/>
          <p:cNvSpPr txBox="1"/>
          <p:nvPr>
            <p:custDataLst>
              <p:tags r:id="rId12"/>
            </p:custDataLst>
          </p:nvPr>
        </p:nvSpPr>
        <p:spPr>
          <a:xfrm>
            <a:off x="6557328" y="1263333"/>
            <a:ext cx="4534535" cy="825500"/>
          </a:xfrm>
          <a:prstGeom prst="rect">
            <a:avLst/>
          </a:prstGeom>
          <a:noFill/>
        </p:spPr>
        <p:txBody>
          <a:bodyPr wrap="square" lIns="0" tIns="0" rIns="0" bIns="0" rtlCol="0" anchor="ctr" anchorCtr="0">
            <a:noAutofit/>
          </a:bodyPr>
          <a:p>
            <a:pPr lvl="0" algn="l">
              <a:lnSpc>
                <a:spcPct val="120000"/>
              </a:lnSpc>
              <a:buClrTx/>
              <a:buSzTx/>
              <a:buFontTx/>
            </a:pPr>
            <a:r>
              <a:rPr lang="en-US" altLang="zh-CN" sz="2400" b="1">
                <a:solidFill>
                  <a:schemeClr val="accent3"/>
                </a:solidFill>
                <a:latin typeface="+mn-ea"/>
                <a:cs typeface="+mn-ea"/>
                <a:sym typeface="+mn-ea"/>
              </a:rPr>
              <a:t>7. </a:t>
            </a:r>
            <a:r>
              <a:rPr lang="zh-CN" altLang="en-US" sz="2400" b="1">
                <a:solidFill>
                  <a:schemeClr val="accent3"/>
                </a:solidFill>
                <a:latin typeface="+mn-ea"/>
                <a:cs typeface="+mn-ea"/>
                <a:sym typeface="+mn-ea"/>
              </a:rPr>
              <a:t>字符串大小写字母相互转换函数</a:t>
            </a:r>
            <a:r>
              <a:rPr lang="en-US" altLang="zh-CN" sz="2400" b="1">
                <a:solidFill>
                  <a:schemeClr val="accent3"/>
                </a:solidFill>
                <a:latin typeface="+mn-ea"/>
                <a:cs typeface="+mn-ea"/>
                <a:sym typeface="+mn-ea"/>
              </a:rPr>
              <a:t> strlwr </a:t>
            </a:r>
            <a:r>
              <a:rPr lang="zh-CN" altLang="en-US" sz="2400" b="1">
                <a:solidFill>
                  <a:schemeClr val="accent3"/>
                </a:solidFill>
                <a:latin typeface="+mn-ea"/>
                <a:cs typeface="+mn-ea"/>
                <a:sym typeface="+mn-ea"/>
              </a:rPr>
              <a:t>和</a:t>
            </a:r>
            <a:r>
              <a:rPr lang="en-US" altLang="zh-CN" sz="2400" b="1">
                <a:solidFill>
                  <a:schemeClr val="accent3"/>
                </a:solidFill>
                <a:latin typeface="+mn-ea"/>
                <a:cs typeface="+mn-ea"/>
                <a:sym typeface="+mn-ea"/>
              </a:rPr>
              <a:t> strupr</a:t>
            </a:r>
            <a:endParaRPr lang="en-US" altLang="zh-CN" sz="2400" b="1">
              <a:solidFill>
                <a:schemeClr val="accent3"/>
              </a:solidFill>
              <a:latin typeface="+mn-ea"/>
              <a:cs typeface="+mn-ea"/>
              <a:sym typeface="+mn-ea"/>
            </a:endParaRPr>
          </a:p>
        </p:txBody>
      </p:sp>
      <p:cxnSp>
        <p:nvCxnSpPr>
          <p:cNvPr id="36" name="直接连接符 35"/>
          <p:cNvCxnSpPr/>
          <p:nvPr>
            <p:custDataLst>
              <p:tags r:id="rId13"/>
            </p:custDataLst>
          </p:nvPr>
        </p:nvCxnSpPr>
        <p:spPr>
          <a:xfrm flipV="1">
            <a:off x="6613843" y="2135823"/>
            <a:ext cx="4420800" cy="10795"/>
          </a:xfrm>
          <a:prstGeom prst="line">
            <a:avLst/>
          </a:prstGeom>
          <a:ln>
            <a:gradFill>
              <a:gsLst>
                <a:gs pos="0">
                  <a:schemeClr val="accent3">
                    <a:alpha val="10000"/>
                  </a:schemeClr>
                </a:gs>
                <a:gs pos="100000">
                  <a:schemeClr val="accent3">
                    <a:alpha val="80000"/>
                  </a:schemeClr>
                </a:gs>
              </a:gsLst>
              <a:lin ang="10800000" scaled="1"/>
            </a:gradFill>
            <a:headEnd type="oval"/>
            <a:tailEnd type="none"/>
          </a:ln>
        </p:spPr>
        <p:style>
          <a:lnRef idx="2">
            <a:schemeClr val="accent1"/>
          </a:lnRef>
          <a:fillRef idx="0">
            <a:srgbClr val="FFFFFF"/>
          </a:fillRef>
          <a:effectRef idx="0">
            <a:srgbClr val="FFFFFF"/>
          </a:effectRef>
          <a:fontRef idx="minor">
            <a:schemeClr val="tx1"/>
          </a:fontRef>
        </p:style>
      </p:cxnSp>
      <p:sp>
        <p:nvSpPr>
          <p:cNvPr id="37" name="文本框 36"/>
          <p:cNvSpPr txBox="1"/>
          <p:nvPr>
            <p:custDataLst>
              <p:tags r:id="rId14"/>
            </p:custDataLst>
          </p:nvPr>
        </p:nvSpPr>
        <p:spPr>
          <a:xfrm>
            <a:off x="6557328" y="2290128"/>
            <a:ext cx="4534535" cy="3064510"/>
          </a:xfrm>
          <a:prstGeom prst="rect">
            <a:avLst/>
          </a:prstGeom>
          <a:noFill/>
        </p:spPr>
        <p:txBody>
          <a:bodyPr wrap="square" lIns="0" tIns="0" rIns="0" bIns="0" rtlCol="0">
            <a:noAutofit/>
          </a:bodyPr>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格式：</a:t>
            </a:r>
            <a:endParaRPr lang="zh-CN" altLang="en-US" sz="1600" kern="0" dirty="0">
              <a:ln>
                <a:noFill/>
                <a:prstDash val="sysDot"/>
              </a:ln>
              <a:solidFill>
                <a:schemeClr val="tx1">
                  <a:lumMod val="85000"/>
                  <a:lumOff val="15000"/>
                </a:schemeClr>
              </a:solidFill>
              <a:latin typeface="+mn-ea"/>
              <a:sym typeface="+mn-ea"/>
            </a:endParaRPr>
          </a:p>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1</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strlwr</a:t>
            </a:r>
            <a:r>
              <a:rPr lang="zh-CN" altLang="en-US" sz="1600" kern="0" dirty="0">
                <a:ln>
                  <a:noFill/>
                  <a:prstDash val="sysDot"/>
                </a:ln>
                <a:solidFill>
                  <a:schemeClr val="tx1">
                    <a:lumMod val="85000"/>
                    <a:lumOff val="15000"/>
                  </a:schemeClr>
                </a:solidFill>
                <a:latin typeface="+mn-ea"/>
                <a:sym typeface="+mn-ea"/>
              </a:rPr>
              <a:t>（字符串）</a:t>
            </a:r>
            <a:endParaRPr lang="zh-CN" altLang="en-US" sz="1600" kern="0" dirty="0">
              <a:ln>
                <a:noFill/>
                <a:prstDash val="sysDot"/>
              </a:ln>
              <a:solidFill>
                <a:schemeClr val="tx1">
                  <a:lumMod val="85000"/>
                  <a:lumOff val="15000"/>
                </a:schemeClr>
              </a:solidFill>
              <a:latin typeface="+mn-ea"/>
              <a:sym typeface="+mn-ea"/>
            </a:endParaRPr>
          </a:p>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2</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strupr</a:t>
            </a:r>
            <a:r>
              <a:rPr lang="zh-CN" altLang="en-US" sz="1600" kern="0" dirty="0">
                <a:ln>
                  <a:noFill/>
                  <a:prstDash val="sysDot"/>
                </a:ln>
                <a:solidFill>
                  <a:schemeClr val="tx1">
                    <a:lumMod val="85000"/>
                    <a:lumOff val="15000"/>
                  </a:schemeClr>
                </a:solidFill>
                <a:latin typeface="+mn-ea"/>
                <a:sym typeface="+mn-ea"/>
              </a:rPr>
              <a:t>（字符串）</a:t>
            </a:r>
            <a:endParaRPr lang="zh-CN" altLang="en-US" sz="1600" kern="0" dirty="0">
              <a:ln>
                <a:noFill/>
                <a:prstDash val="sysDot"/>
              </a:ln>
              <a:solidFill>
                <a:schemeClr val="tx1">
                  <a:lumMod val="85000"/>
                  <a:lumOff val="15000"/>
                </a:schemeClr>
              </a:solidFill>
              <a:latin typeface="+mn-ea"/>
              <a:sym typeface="+mn-ea"/>
            </a:endParaRPr>
          </a:p>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功能：</a:t>
            </a:r>
            <a:endParaRPr lang="zh-CN" altLang="en-US" sz="1600" kern="0" dirty="0">
              <a:ln>
                <a:noFill/>
                <a:prstDash val="sysDot"/>
              </a:ln>
              <a:solidFill>
                <a:schemeClr val="tx1">
                  <a:lumMod val="85000"/>
                  <a:lumOff val="15000"/>
                </a:schemeClr>
              </a:solidFill>
              <a:latin typeface="+mn-ea"/>
              <a:sym typeface="+mn-ea"/>
            </a:endParaRPr>
          </a:p>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1</a:t>
            </a:r>
            <a:r>
              <a:rPr lang="zh-CN" altLang="en-US" sz="1600" kern="0" dirty="0">
                <a:ln>
                  <a:noFill/>
                  <a:prstDash val="sysDot"/>
                </a:ln>
                <a:solidFill>
                  <a:schemeClr val="tx1">
                    <a:lumMod val="85000"/>
                    <a:lumOff val="15000"/>
                  </a:schemeClr>
                </a:solidFill>
                <a:latin typeface="+mn-ea"/>
                <a:sym typeface="+mn-ea"/>
              </a:rPr>
              <a:t>）将字符串中的大写字母转换成小写字母。</a:t>
            </a:r>
            <a:endParaRPr lang="zh-CN" altLang="en-US" sz="1600" kern="0" dirty="0">
              <a:ln>
                <a:noFill/>
                <a:prstDash val="sysDot"/>
              </a:ln>
              <a:solidFill>
                <a:schemeClr val="tx1">
                  <a:lumMod val="85000"/>
                  <a:lumOff val="15000"/>
                </a:schemeClr>
              </a:solidFill>
              <a:latin typeface="+mn-ea"/>
              <a:sym typeface="+mn-ea"/>
            </a:endParaRPr>
          </a:p>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2</a:t>
            </a:r>
            <a:r>
              <a:rPr lang="zh-CN" altLang="en-US" sz="1600" kern="0" dirty="0">
                <a:ln>
                  <a:noFill/>
                  <a:prstDash val="sysDot"/>
                </a:ln>
                <a:solidFill>
                  <a:schemeClr val="tx1">
                    <a:lumMod val="85000"/>
                    <a:lumOff val="15000"/>
                  </a:schemeClr>
                </a:solidFill>
                <a:latin typeface="+mn-ea"/>
                <a:sym typeface="+mn-ea"/>
              </a:rPr>
              <a:t>）将字符串中的小写字母转换成大写字母。</a:t>
            </a:r>
            <a:endParaRPr lang="zh-CN" altLang="en-US" sz="16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30543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1753235" y="747395"/>
            <a:ext cx="8874125" cy="6000750"/>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program6_3.c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判断一个字符串是否回文</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a:t>
            </a:r>
            <a:endParaRPr lang="en-US" altLang="zh-CN" sz="1600"/>
          </a:p>
          <a:p>
            <a:pPr indent="0" fontAlgn="auto">
              <a:lnSpc>
                <a:spcPct val="100000"/>
              </a:lnSpc>
            </a:pPr>
            <a:r>
              <a:rPr lang="en-US" altLang="zh-CN" sz="1600"/>
              <a:t> #include &lt;string.h&gt;</a:t>
            </a:r>
            <a:endParaRPr lang="en-US" altLang="zh-CN" sz="1600"/>
          </a:p>
          <a:p>
            <a:pPr indent="0" fontAlgn="auto">
              <a:lnSpc>
                <a:spcPct val="100000"/>
              </a:lnSpc>
            </a:pPr>
            <a:r>
              <a:rPr lang="en-US" altLang="zh-CN" sz="1600"/>
              <a:t> void main()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char str[20];</a:t>
            </a:r>
            <a:endParaRPr lang="en-US" altLang="zh-CN" sz="1600"/>
          </a:p>
          <a:p>
            <a:pPr indent="0" fontAlgn="auto">
              <a:lnSpc>
                <a:spcPct val="100000"/>
              </a:lnSpc>
            </a:pPr>
            <a:r>
              <a:rPr lang="en-US" altLang="zh-CN" sz="1600"/>
              <a:t>   int i,j;</a:t>
            </a:r>
            <a:endParaRPr lang="en-US" altLang="zh-CN" sz="1600"/>
          </a:p>
          <a:p>
            <a:pPr indent="0" fontAlgn="auto">
              <a:lnSpc>
                <a:spcPct val="100000"/>
              </a:lnSpc>
            </a:pPr>
            <a:r>
              <a:rPr lang="en-US" altLang="zh-CN" sz="1600"/>
              <a:t>   printf(" </a:t>
            </a:r>
            <a:r>
              <a:rPr lang="zh-CN" altLang="en-US" sz="1600"/>
              <a:t>请输入需要判断的字符串</a:t>
            </a:r>
            <a:r>
              <a:rPr lang="en-US" altLang="zh-CN" sz="1600"/>
              <a:t> :");</a:t>
            </a:r>
            <a:endParaRPr lang="en-US" altLang="zh-CN" sz="1600"/>
          </a:p>
          <a:p>
            <a:pPr indent="0" fontAlgn="auto">
              <a:lnSpc>
                <a:spcPct val="100000"/>
              </a:lnSpc>
            </a:pPr>
            <a:r>
              <a:rPr lang="en-US" altLang="zh-CN" sz="1600"/>
              <a:t>   gets(str);</a:t>
            </a:r>
            <a:endParaRPr lang="en-US" altLang="zh-CN" sz="1600"/>
          </a:p>
          <a:p>
            <a:pPr indent="0" fontAlgn="auto">
              <a:lnSpc>
                <a:spcPct val="100000"/>
              </a:lnSpc>
            </a:pPr>
            <a:r>
              <a:rPr lang="en-US" altLang="zh-CN" sz="1600"/>
              <a:t>   i=0;</a:t>
            </a:r>
            <a:endParaRPr lang="en-US" altLang="zh-CN" sz="1600"/>
          </a:p>
          <a:p>
            <a:pPr indent="0" fontAlgn="auto">
              <a:lnSpc>
                <a:spcPct val="100000"/>
              </a:lnSpc>
            </a:pPr>
            <a:r>
              <a:rPr lang="en-US" altLang="zh-CN" sz="1600"/>
              <a:t>   j=strlen(str);            /* </a:t>
            </a:r>
            <a:r>
              <a:rPr lang="zh-CN" altLang="en-US" sz="1600"/>
              <a:t>计算字符串的长度</a:t>
            </a:r>
            <a:r>
              <a:rPr lang="en-US" altLang="zh-CN" sz="1600"/>
              <a:t> , </a:t>
            </a:r>
            <a:r>
              <a:rPr lang="zh-CN" altLang="en-US" sz="1600"/>
              <a:t>注意数组长度与字符串长度的区别</a:t>
            </a:r>
            <a:r>
              <a:rPr lang="en-US" altLang="zh-CN" sz="1600"/>
              <a:t> */</a:t>
            </a:r>
            <a:endParaRPr lang="en-US" altLang="zh-CN" sz="1600"/>
          </a:p>
          <a:p>
            <a:pPr indent="0" fontAlgn="auto">
              <a:lnSpc>
                <a:spcPct val="100000"/>
              </a:lnSpc>
            </a:pPr>
            <a:r>
              <a:rPr lang="en-US" altLang="zh-CN" sz="1600"/>
              <a:t>  while(i&lt;j)</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if(str[i]!=str[j-1]) break;        /* </a:t>
            </a:r>
            <a:r>
              <a:rPr lang="zh-CN" altLang="en-US" sz="1600"/>
              <a:t>此处为</a:t>
            </a:r>
            <a:r>
              <a:rPr lang="en-US" altLang="zh-CN" sz="1600"/>
              <a:t> j-1, </a:t>
            </a:r>
            <a:r>
              <a:rPr lang="zh-CN" altLang="en-US" sz="1600"/>
              <a:t>而不是</a:t>
            </a:r>
            <a:r>
              <a:rPr lang="en-US" altLang="zh-CN" sz="1600"/>
              <a:t> j */</a:t>
            </a:r>
            <a:endParaRPr lang="en-US" altLang="zh-CN" sz="1600"/>
          </a:p>
          <a:p>
            <a:pPr indent="0" fontAlgn="auto">
              <a:lnSpc>
                <a:spcPct val="100000"/>
              </a:lnSpc>
            </a:pPr>
            <a:r>
              <a:rPr lang="en-US" altLang="zh-CN" sz="1600"/>
              <a:t>     i++;</a:t>
            </a:r>
            <a:endParaRPr lang="en-US" altLang="zh-CN" sz="1600"/>
          </a:p>
          <a:p>
            <a:pPr indent="0" fontAlgn="auto">
              <a:lnSpc>
                <a:spcPct val="100000"/>
              </a:lnSpc>
            </a:pPr>
            <a:r>
              <a:rPr lang="en-US" altLang="zh-CN" sz="1600"/>
              <a:t>      j--;</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if(i&gt;=j) printf(" </a:t>
            </a:r>
            <a:r>
              <a:rPr lang="zh-CN" altLang="en-US" sz="1600"/>
              <a:t>该字符串是回文</a:t>
            </a:r>
            <a:r>
              <a:rPr lang="en-US" altLang="zh-CN" sz="1600"/>
              <a:t> !\n");</a:t>
            </a:r>
            <a:endParaRPr lang="en-US" altLang="zh-CN" sz="1600"/>
          </a:p>
          <a:p>
            <a:pPr indent="0" fontAlgn="auto">
              <a:lnSpc>
                <a:spcPct val="100000"/>
              </a:lnSpc>
            </a:pPr>
            <a:r>
              <a:rPr lang="en-US" altLang="zh-CN" sz="1600"/>
              <a:t>  else printf(" </a:t>
            </a:r>
            <a:r>
              <a:rPr lang="zh-CN" altLang="en-US" sz="1600"/>
              <a:t>该字符串不是回文</a:t>
            </a:r>
            <a:r>
              <a:rPr lang="en-US" altLang="zh-CN" sz="1600"/>
              <a:t> !\n");</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zh-CN" altLang="en-US" sz="1600"/>
              <a:t>程序运行结果：请输入需要判断的字符串</a:t>
            </a:r>
            <a:r>
              <a:rPr lang="en-US" altLang="zh-CN" sz="1600"/>
              <a:t> :aabbaa </a:t>
            </a:r>
            <a:r>
              <a:rPr lang="en-US" altLang="en-US" sz="1600"/>
              <a:t>↙</a:t>
            </a:r>
            <a:r>
              <a:rPr lang="zh-CN" altLang="en-US" sz="1600"/>
              <a:t>该字符串是回文</a:t>
            </a:r>
            <a:r>
              <a:rPr lang="en-US" altLang="zh-CN" sz="1600"/>
              <a:t> !</a:t>
            </a:r>
            <a:endParaRPr lang="zh-CN" altLang="en-US"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知识拓展</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909955" y="371475"/>
            <a:ext cx="8874125" cy="831850"/>
          </a:xfrm>
          <a:prstGeom prst="rect">
            <a:avLst/>
          </a:prstGeom>
          <a:noFill/>
        </p:spPr>
        <p:txBody>
          <a:bodyPr wrap="square" rtlCol="0">
            <a:noAutofit/>
          </a:bodyPr>
          <a:p>
            <a:pPr indent="0" fontAlgn="auto">
              <a:lnSpc>
                <a:spcPct val="200000"/>
              </a:lnSpc>
            </a:pPr>
            <a:endParaRPr lang="zh-CN" altLang="en-US" sz="3200">
              <a:solidFill>
                <a:schemeClr val="accent1">
                  <a:lumMod val="75000"/>
                </a:schemeClr>
              </a:solidFill>
            </a:endParaRPr>
          </a:p>
        </p:txBody>
      </p:sp>
      <p:sp>
        <p:nvSpPr>
          <p:cNvPr id="11" name="文本框 10"/>
          <p:cNvSpPr txBox="1"/>
          <p:nvPr/>
        </p:nvSpPr>
        <p:spPr>
          <a:xfrm>
            <a:off x="795655" y="1266190"/>
            <a:ext cx="5666740" cy="4246245"/>
          </a:xfrm>
          <a:prstGeom prst="rect">
            <a:avLst/>
          </a:prstGeom>
          <a:noFill/>
        </p:spPr>
        <p:txBody>
          <a:bodyPr wrap="square" rtlCol="0">
            <a:spAutoFit/>
          </a:bodyPr>
          <a:p>
            <a:pPr indent="0" fontAlgn="auto">
              <a:lnSpc>
                <a:spcPct val="150000"/>
              </a:lnSpc>
            </a:pPr>
            <a:r>
              <a:rPr lang="zh-CN" altLang="en-US"/>
              <a:t>用冒泡法对</a:t>
            </a:r>
            <a:r>
              <a:rPr lang="en-US" altLang="zh-CN"/>
              <a:t> 10 </a:t>
            </a:r>
            <a:r>
              <a:rPr lang="zh-CN" altLang="en-US"/>
              <a:t>个整数从小到大排列。</a:t>
            </a:r>
            <a:endParaRPr lang="zh-CN" altLang="en-US"/>
          </a:p>
          <a:p>
            <a:pPr indent="0" fontAlgn="auto">
              <a:lnSpc>
                <a:spcPct val="150000"/>
              </a:lnSpc>
            </a:pPr>
            <a:r>
              <a:rPr lang="zh-CN" altLang="en-US"/>
              <a:t>程序分析：</a:t>
            </a:r>
            <a:endParaRPr lang="zh-CN" altLang="en-US"/>
          </a:p>
          <a:p>
            <a:pPr indent="0" fontAlgn="auto">
              <a:lnSpc>
                <a:spcPct val="150000"/>
              </a:lnSpc>
            </a:pPr>
            <a:r>
              <a:rPr lang="zh-CN" altLang="en-US"/>
              <a:t>冒泡排序的方法是：先对</a:t>
            </a:r>
            <a:r>
              <a:rPr lang="en-US" altLang="zh-CN"/>
              <a:t> n </a:t>
            </a:r>
            <a:r>
              <a:rPr lang="zh-CN" altLang="en-US"/>
              <a:t>个数的每相邻的两个数进行比较，小数放在前面，大数放在后面，经过第一遍扫描后，最大的数被放在了最后；接着对前</a:t>
            </a:r>
            <a:r>
              <a:rPr lang="en-US" altLang="zh-CN"/>
              <a:t> n-1 </a:t>
            </a:r>
            <a:r>
              <a:rPr lang="zh-CN" altLang="en-US"/>
              <a:t>个数进行同样的比较，将次大数放在倒数第二的位置上，以此类推，直到排序结束为止。在这个过程中，大数不断往下沉，小数不断往上冒，所以叫冒泡排序。例如：当</a:t>
            </a:r>
            <a:r>
              <a:rPr lang="en-US" altLang="zh-CN"/>
              <a:t> n=6 </a:t>
            </a:r>
            <a:r>
              <a:rPr lang="zh-CN" altLang="en-US"/>
              <a:t>时，第一趟排序过程如图</a:t>
            </a:r>
            <a:r>
              <a:rPr lang="en-US" altLang="zh-CN"/>
              <a:t> 6-3 </a:t>
            </a:r>
            <a:r>
              <a:rPr lang="zh-CN" altLang="en-US"/>
              <a:t>所示，排序总过程如图</a:t>
            </a:r>
            <a:r>
              <a:rPr lang="en-US" altLang="zh-CN"/>
              <a:t> 6-4 </a:t>
            </a:r>
            <a:r>
              <a:rPr lang="zh-CN" altLang="en-US"/>
              <a:t>所示。</a:t>
            </a:r>
            <a:endParaRPr lang="zh-CN" altLang="en-US"/>
          </a:p>
        </p:txBody>
      </p:sp>
      <p:pic>
        <p:nvPicPr>
          <p:cNvPr id="12" name="图片 11"/>
          <p:cNvPicPr>
            <a:picLocks noChangeAspect="1"/>
          </p:cNvPicPr>
          <p:nvPr/>
        </p:nvPicPr>
        <p:blipFill>
          <a:blip r:embed="rId7"/>
          <a:stretch>
            <a:fillRect/>
          </a:stretch>
        </p:blipFill>
        <p:spPr>
          <a:xfrm>
            <a:off x="6462395" y="1266190"/>
            <a:ext cx="4767580" cy="432562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11" name="文本框 10"/>
          <p:cNvSpPr txBox="1"/>
          <p:nvPr/>
        </p:nvSpPr>
        <p:spPr>
          <a:xfrm>
            <a:off x="795655" y="448945"/>
            <a:ext cx="7197090" cy="5631180"/>
          </a:xfrm>
          <a:prstGeom prst="rect">
            <a:avLst/>
          </a:prstGeom>
          <a:noFill/>
        </p:spPr>
        <p:txBody>
          <a:bodyPr wrap="square" rtlCol="0">
            <a:spAutoFit/>
          </a:bodyPr>
          <a:p>
            <a:pPr indent="0" fontAlgn="auto">
              <a:lnSpc>
                <a:spcPct val="150000"/>
              </a:lnSpc>
            </a:pPr>
            <a:r>
              <a:rPr lang="zh-CN" altLang="en-US" sz="1600"/>
              <a:t>在本例中，将数组大小定义为</a:t>
            </a:r>
            <a:r>
              <a:rPr lang="en-US" altLang="zh-CN" sz="1600"/>
              <a:t> 11</a:t>
            </a:r>
            <a:r>
              <a:rPr lang="zh-CN" altLang="en-US" sz="1600"/>
              <a:t>，不用元素</a:t>
            </a:r>
            <a:r>
              <a:rPr lang="en-US" altLang="zh-CN" sz="1600"/>
              <a:t> a[0]</a:t>
            </a:r>
            <a:r>
              <a:rPr lang="zh-CN" altLang="en-US" sz="1600"/>
              <a:t>，只使用</a:t>
            </a:r>
            <a:r>
              <a:rPr lang="en-US" altLang="zh-CN" sz="1600"/>
              <a:t> a[1] </a:t>
            </a:r>
            <a:r>
              <a:rPr lang="zh-CN" altLang="en-US" sz="1600"/>
              <a:t>到</a:t>
            </a:r>
            <a:r>
              <a:rPr lang="en-US" altLang="zh-CN" sz="1600"/>
              <a:t> a[10] </a:t>
            </a:r>
            <a:r>
              <a:rPr lang="zh-CN" altLang="en-US" sz="1600"/>
              <a:t>以符合人们的习惯，程序流程图如图</a:t>
            </a:r>
            <a:r>
              <a:rPr lang="en-US" altLang="zh-CN" sz="1600"/>
              <a:t> 6-5 </a:t>
            </a:r>
            <a:r>
              <a:rPr lang="zh-CN" altLang="en-US" sz="1600"/>
              <a:t>所示。源程序：</a:t>
            </a:r>
            <a:endParaRPr lang="zh-CN" altLang="en-US" sz="1600"/>
          </a:p>
          <a:p>
            <a:pPr indent="0" fontAlgn="auto">
              <a:lnSpc>
                <a:spcPct val="150000"/>
              </a:lnSpc>
            </a:pPr>
            <a:r>
              <a:rPr lang="en-US" altLang="zh-CN" sz="1600"/>
              <a:t>#include &lt;stdio.h&gt;void main()</a:t>
            </a:r>
            <a:endParaRPr lang="en-US" altLang="zh-CN" sz="1600"/>
          </a:p>
          <a:p>
            <a:pPr indent="0" fontAlgn="auto">
              <a:lnSpc>
                <a:spcPct val="150000"/>
              </a:lnSpc>
            </a:pPr>
            <a:r>
              <a:rPr lang="en-US" altLang="zh-CN" sz="1600"/>
              <a:t>{</a:t>
            </a:r>
            <a:endParaRPr lang="en-US" altLang="zh-CN" sz="1600"/>
          </a:p>
          <a:p>
            <a:pPr indent="0" fontAlgn="auto">
              <a:lnSpc>
                <a:spcPct val="150000"/>
              </a:lnSpc>
            </a:pPr>
            <a:r>
              <a:rPr lang="en-US" altLang="zh-CN" sz="1600"/>
              <a:t> int a[11]; int i,j,t;</a:t>
            </a:r>
            <a:endParaRPr lang="en-US" altLang="zh-CN" sz="1600"/>
          </a:p>
          <a:p>
            <a:pPr indent="0" fontAlgn="auto">
              <a:lnSpc>
                <a:spcPct val="150000"/>
              </a:lnSpc>
            </a:pPr>
            <a:r>
              <a:rPr lang="en-US" altLang="zh-CN" sz="1600"/>
              <a:t> printf(" </a:t>
            </a:r>
            <a:r>
              <a:rPr lang="zh-CN" altLang="en-US" sz="1600"/>
              <a:t>请输入</a:t>
            </a:r>
            <a:r>
              <a:rPr lang="en-US" altLang="zh-CN" sz="1600"/>
              <a:t> 10 </a:t>
            </a:r>
            <a:r>
              <a:rPr lang="zh-CN" altLang="en-US" sz="1600"/>
              <a:t>个整数</a:t>
            </a:r>
            <a:r>
              <a:rPr lang="en-US" altLang="zh-CN" sz="1600"/>
              <a:t> ( </a:t>
            </a:r>
            <a:r>
              <a:rPr lang="zh-CN" altLang="en-US" sz="1600"/>
              <a:t>数据之间用空格隔开</a:t>
            </a:r>
            <a:r>
              <a:rPr lang="en-US" altLang="zh-CN" sz="1600"/>
              <a:t> ):\n");</a:t>
            </a:r>
            <a:endParaRPr lang="en-US" altLang="zh-CN" sz="1600"/>
          </a:p>
          <a:p>
            <a:pPr indent="0" fontAlgn="auto">
              <a:lnSpc>
                <a:spcPct val="150000"/>
              </a:lnSpc>
            </a:pPr>
            <a:r>
              <a:rPr lang="en-US" altLang="zh-CN" sz="1600"/>
              <a:t> for(i=1;i&lt;=10;i++)  scanf("%d",&amp;a[i]);</a:t>
            </a:r>
            <a:endParaRPr lang="en-US" altLang="zh-CN" sz="1600"/>
          </a:p>
          <a:p>
            <a:pPr indent="0" fontAlgn="auto">
              <a:lnSpc>
                <a:spcPct val="150000"/>
              </a:lnSpc>
            </a:pPr>
            <a:r>
              <a:rPr lang="en-US" altLang="zh-CN" sz="1600"/>
              <a:t> printf("\n"); for(i=1;i&lt;=9;i++)</a:t>
            </a:r>
            <a:endParaRPr lang="en-US" altLang="zh-CN" sz="1600"/>
          </a:p>
          <a:p>
            <a:pPr indent="0" fontAlgn="auto">
              <a:lnSpc>
                <a:spcPct val="150000"/>
              </a:lnSpc>
            </a:pPr>
            <a:r>
              <a:rPr lang="en-US" altLang="zh-CN" sz="1600"/>
              <a:t> for(j=1;j&lt;=10-i;j++)  if(a[j]&gt;a[j+1])</a:t>
            </a:r>
            <a:endParaRPr lang="en-US" altLang="zh-CN" sz="1600"/>
          </a:p>
          <a:p>
            <a:pPr indent="0" fontAlgn="auto">
              <a:lnSpc>
                <a:spcPct val="150000"/>
              </a:lnSpc>
            </a:pPr>
            <a:r>
              <a:rPr lang="en-US" altLang="zh-CN" sz="1600"/>
              <a:t> { t=a[j];a[j]=a[j+1];a[j+1]=t;}printf(" </a:t>
            </a:r>
            <a:r>
              <a:rPr lang="zh-CN" altLang="en-US" sz="1600"/>
              <a:t>从小到大排好序的数列为</a:t>
            </a:r>
            <a:r>
              <a:rPr lang="en-US" altLang="zh-CN" sz="1600"/>
              <a:t> :\n");</a:t>
            </a:r>
            <a:endParaRPr lang="en-US" altLang="zh-CN" sz="1600"/>
          </a:p>
          <a:p>
            <a:pPr indent="0" fontAlgn="auto">
              <a:lnSpc>
                <a:spcPct val="150000"/>
              </a:lnSpc>
            </a:pPr>
            <a:r>
              <a:rPr lang="en-US" altLang="zh-CN" sz="1600"/>
              <a:t> for(i=1;i&lt;=10;i++)  printf("%d ",a[i]);</a:t>
            </a:r>
            <a:endParaRPr lang="en-US" altLang="zh-CN" sz="1600"/>
          </a:p>
          <a:p>
            <a:pPr indent="0" fontAlgn="auto">
              <a:lnSpc>
                <a:spcPct val="150000"/>
              </a:lnSpc>
            </a:pPr>
            <a:r>
              <a:rPr lang="en-US" altLang="zh-CN" sz="1600"/>
              <a:t> }</a:t>
            </a:r>
            <a:endParaRPr lang="en-US" altLang="zh-CN" sz="1600"/>
          </a:p>
          <a:p>
            <a:pPr indent="0" fontAlgn="auto">
              <a:lnSpc>
                <a:spcPct val="150000"/>
              </a:lnSpc>
            </a:pPr>
            <a:r>
              <a:rPr lang="zh-CN" altLang="en-US" sz="1600"/>
              <a:t>程序运行结果：</a:t>
            </a:r>
            <a:endParaRPr lang="zh-CN" altLang="en-US" sz="1600"/>
          </a:p>
          <a:p>
            <a:pPr indent="0" fontAlgn="auto">
              <a:lnSpc>
                <a:spcPct val="150000"/>
              </a:lnSpc>
            </a:pPr>
            <a:r>
              <a:rPr lang="zh-CN" altLang="en-US" sz="1600"/>
              <a:t>请输入</a:t>
            </a:r>
            <a:r>
              <a:rPr lang="en-US" altLang="zh-CN" sz="1600"/>
              <a:t> 10 </a:t>
            </a:r>
            <a:r>
              <a:rPr lang="zh-CN" altLang="en-US" sz="1600"/>
              <a:t>个数（数据之间用空格隔开）：</a:t>
            </a:r>
            <a:r>
              <a:rPr lang="en-US" altLang="zh-CN" sz="1600"/>
              <a:t>7 6 0 12 -4 17 66 23 111 99 </a:t>
            </a:r>
            <a:r>
              <a:rPr lang="en-US" altLang="en-US" sz="1600"/>
              <a:t>↙</a:t>
            </a:r>
            <a:endParaRPr lang="en-US" altLang="en-US" sz="1600"/>
          </a:p>
          <a:p>
            <a:pPr indent="0" fontAlgn="auto">
              <a:lnSpc>
                <a:spcPct val="150000"/>
              </a:lnSpc>
            </a:pPr>
            <a:r>
              <a:rPr lang="zh-CN" altLang="en-US" sz="1600"/>
              <a:t>从小到大排好序的数列为：</a:t>
            </a:r>
            <a:r>
              <a:rPr lang="en-US" altLang="zh-CN" sz="1600"/>
              <a:t>-4 0 6 7 12 17 23 66 99 111</a:t>
            </a:r>
            <a:endParaRPr lang="en-US" altLang="zh-CN" sz="1600"/>
          </a:p>
        </p:txBody>
      </p:sp>
      <p:pic>
        <p:nvPicPr>
          <p:cNvPr id="4" name="图片 3"/>
          <p:cNvPicPr>
            <a:picLocks noChangeAspect="1"/>
          </p:cNvPicPr>
          <p:nvPr/>
        </p:nvPicPr>
        <p:blipFill>
          <a:blip r:embed="rId7"/>
          <a:stretch>
            <a:fillRect/>
          </a:stretch>
        </p:blipFill>
        <p:spPr>
          <a:xfrm>
            <a:off x="7303135" y="2080260"/>
            <a:ext cx="3905885" cy="262572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稻壳儿：耗崽 22"/>
          <p:cNvPicPr>
            <a:picLocks noChangeAspect="1"/>
          </p:cNvPicPr>
          <p:nvPr/>
        </p:nvPicPr>
        <p:blipFill rotWithShape="1">
          <a:blip r:embed="rId1"/>
          <a:srcRect l="29933" t="18883"/>
          <a:stretch>
            <a:fillRect/>
          </a:stretch>
        </p:blipFill>
        <p:spPr>
          <a:xfrm>
            <a:off x="-1" y="0"/>
            <a:ext cx="2498925" cy="2035086"/>
          </a:xfrm>
          <a:prstGeom prst="rect">
            <a:avLst/>
          </a:prstGeom>
        </p:spPr>
      </p:pic>
      <p:pic>
        <p:nvPicPr>
          <p:cNvPr id="15" name="稻壳儿：耗崽 23"/>
          <p:cNvPicPr>
            <a:picLocks noChangeAspect="1"/>
          </p:cNvPicPr>
          <p:nvPr/>
        </p:nvPicPr>
        <p:blipFill rotWithShape="1">
          <a:blip r:embed="rId2"/>
          <a:srcRect r="29972" b="14126"/>
          <a:stretch>
            <a:fillRect/>
          </a:stretch>
        </p:blipFill>
        <p:spPr>
          <a:xfrm>
            <a:off x="10035271" y="4983806"/>
            <a:ext cx="2156729" cy="1873367"/>
          </a:xfrm>
          <a:prstGeom prst="rect">
            <a:avLst/>
          </a:prstGeom>
        </p:spPr>
      </p:pic>
      <p:sp>
        <p:nvSpPr>
          <p:cNvPr id="18" name="标题 7"/>
          <p:cNvSpPr/>
          <p:nvPr>
            <p:custDataLst>
              <p:tags r:id="rId3"/>
            </p:custDataLst>
          </p:nvPr>
        </p:nvSpPr>
        <p:spPr>
          <a:xfrm>
            <a:off x="1248410" y="2403310"/>
            <a:ext cx="4846500" cy="2210850"/>
          </a:xfrm>
          <a:prstGeom prst="rect">
            <a:avLst/>
          </a:prstGeo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l">
              <a:lnSpc>
                <a:spcPct val="100000"/>
              </a:lnSpc>
              <a:spcBef>
                <a:spcPts val="0"/>
              </a:spcBef>
              <a:spcAft>
                <a:spcPts val="0"/>
              </a:spcAft>
              <a:buSzPct val="100000"/>
              <a:buNone/>
            </a:pPr>
            <a:r>
              <a:rPr lang="zh-CN" altLang="en-US" sz="6600" dirty="0">
                <a:solidFill>
                  <a:schemeClr val="accent1">
                    <a:lumMod val="75000"/>
                  </a:schemeClr>
                </a:solidFill>
                <a:sym typeface="汉仪中黑S" panose="00020600040101010101" pitchFamily="18" charset="-122"/>
              </a:rPr>
              <a:t>感谢聆听</a:t>
            </a:r>
            <a:endParaRPr lang="zh-CN" altLang="en-US" sz="6600" dirty="0">
              <a:solidFill>
                <a:schemeClr val="accent1">
                  <a:lumMod val="75000"/>
                </a:schemeClr>
              </a:solidFill>
              <a:sym typeface="汉仪中黑S" panose="00020600040101010101" pitchFamily="18"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ctrTitle" idx="1"/>
            <p:custDataLst>
              <p:tags r:id="rId1"/>
            </p:custDataLst>
          </p:nvPr>
        </p:nvSpPr>
        <p:spPr>
          <a:xfrm>
            <a:off x="5006725" y="2938669"/>
            <a:ext cx="5299325" cy="801914"/>
          </a:xfrm>
        </p:spPr>
        <p:txBody>
          <a:bodyPr>
            <a:normAutofit/>
          </a:bodyPr>
          <a:p>
            <a:pPr marL="0" indent="0" algn="l">
              <a:lnSpc>
                <a:spcPct val="100000"/>
              </a:lnSpc>
              <a:spcBef>
                <a:spcPts val="0"/>
              </a:spcBef>
              <a:spcAft>
                <a:spcPts val="0"/>
              </a:spcAft>
              <a:buSzPct val="100000"/>
              <a:buNone/>
            </a:pPr>
            <a:r>
              <a:rPr lang="zh-CN" altLang="en-US" sz="4000">
                <a:solidFill>
                  <a:schemeClr val="accent1">
                    <a:lumMod val="75000"/>
                  </a:schemeClr>
                </a:solidFill>
              </a:rPr>
              <a:t>数组的引入</a:t>
            </a:r>
            <a:endParaRPr lang="zh-CN" altLang="en-US" sz="4000">
              <a:solidFill>
                <a:schemeClr val="accent1">
                  <a:lumMod val="75000"/>
                </a:schemeClr>
              </a:solidFill>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01</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179641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2710180"/>
            <a:ext cx="9847580"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能够正确描述数组的概念；</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会判断在什么情况下使用数组；</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能够根据</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同一数组存放数据的类型必须相同</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，体会</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物以类聚人以群分</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的内涵，做最好的自己，才能遇见最好的别人。</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52" name="稻壳儿：耗崽 2"/>
          <p:cNvSpPr/>
          <p:nvPr>
            <p:custDataLst>
              <p:tags r:id="rId7"/>
            </p:custDataLst>
          </p:nvPr>
        </p:nvSpPr>
        <p:spPr>
          <a:xfrm>
            <a:off x="1422400" y="671830"/>
            <a:ext cx="9166860" cy="39427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957070" y="683895"/>
            <a:ext cx="7875270" cy="393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我们来看下面的一个例子。</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【例</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6-1</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】输入</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6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个数，将它们按输入次序的逆序输出。</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源程序：</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#include &lt;stdio.h&gt;</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void main()</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int x1,x2,x3,x4,x5,x6;</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printf("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请输入</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6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个数</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scanf("%d,%d,%d,%d,%d,%d",&amp;x1,&amp;x2,&amp;x3,&amp;x4,&amp;x5,&amp;x6);</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printf("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逆序输出这</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6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个数</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printf("%d,%d,%d,%d,%d,%d",x6,x5,x4,x3,x2,x1);</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cxnSp>
        <p:nvCxnSpPr>
          <p:cNvPr id="22" name="稻壳儿：耗崽 7"/>
          <p:cNvCxnSpPr/>
          <p:nvPr>
            <p:custDataLst>
              <p:tags r:id="rId9"/>
            </p:custDataLst>
          </p:nvPr>
        </p:nvCxnSpPr>
        <p:spPr bwMode="auto">
          <a:xfrm>
            <a:off x="695325" y="5186363"/>
            <a:ext cx="10701338" cy="0"/>
          </a:xfrm>
          <a:prstGeom prst="line">
            <a:avLst/>
          </a:prstGeom>
          <a:ln w="254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41" name="矩形 40"/>
          <p:cNvSpPr/>
          <p:nvPr>
            <p:custDataLst>
              <p:tags r:id="rId7"/>
            </p:custDataLst>
          </p:nvPr>
        </p:nvSpPr>
        <p:spPr>
          <a:xfrm>
            <a:off x="792480" y="1395730"/>
            <a:ext cx="4897755" cy="3539490"/>
          </a:xfrm>
          <a:prstGeom prst="rect">
            <a:avLst/>
          </a:prstGeom>
          <a:solidFill>
            <a:schemeClr val="accent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300">
              <a:solidFill>
                <a:schemeClr val="tx1"/>
              </a:solidFill>
            </a:endParaRPr>
          </a:p>
        </p:txBody>
      </p:sp>
      <p:sp>
        <p:nvSpPr>
          <p:cNvPr id="44" name="矩形 43"/>
          <p:cNvSpPr/>
          <p:nvPr>
            <p:custDataLst>
              <p:tags r:id="rId8"/>
            </p:custDataLst>
          </p:nvPr>
        </p:nvSpPr>
        <p:spPr>
          <a:xfrm rot="5400000">
            <a:off x="3205480" y="-1016000"/>
            <a:ext cx="100330" cy="4895850"/>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5" name="矩形 44"/>
          <p:cNvSpPr/>
          <p:nvPr>
            <p:custDataLst>
              <p:tags r:id="rId9"/>
            </p:custDataLst>
          </p:nvPr>
        </p:nvSpPr>
        <p:spPr>
          <a:xfrm>
            <a:off x="904875" y="2868930"/>
            <a:ext cx="4365625" cy="795655"/>
          </a:xfrm>
          <a:prstGeom prst="rect">
            <a:avLst/>
          </a:prstGeom>
          <a:noFill/>
        </p:spPr>
        <p:txBody>
          <a:bodyPr wrap="square" lIns="0" tIns="0" rIns="0" bIns="0" rtlCol="0" anchor="b">
            <a:noAutofit/>
          </a:bodyPr>
          <a:p>
            <a:pPr lvl="0" algn="l">
              <a:buClrTx/>
              <a:buSzTx/>
              <a:buFontTx/>
            </a:pPr>
            <a:r>
              <a:rPr lang="zh-CN" altLang="en-US" b="1">
                <a:solidFill>
                  <a:schemeClr val="accent1"/>
                </a:solidFill>
                <a:latin typeface="+mn-ea"/>
                <a:cs typeface="+mn-ea"/>
                <a:sym typeface="+mn-ea"/>
              </a:rPr>
              <a:t>可以想象，若要逆序输出</a:t>
            </a:r>
            <a:r>
              <a:rPr lang="en-US" altLang="zh-CN" b="1">
                <a:solidFill>
                  <a:schemeClr val="accent1"/>
                </a:solidFill>
                <a:latin typeface="+mn-ea"/>
                <a:cs typeface="+mn-ea"/>
                <a:sym typeface="+mn-ea"/>
              </a:rPr>
              <a:t> 100 </a:t>
            </a:r>
            <a:r>
              <a:rPr lang="zh-CN" altLang="en-US" b="1">
                <a:solidFill>
                  <a:schemeClr val="accent1"/>
                </a:solidFill>
                <a:latin typeface="+mn-ea"/>
                <a:cs typeface="+mn-ea"/>
                <a:sym typeface="+mn-ea"/>
              </a:rPr>
              <a:t>个甚至更多个数据，该程序将会变成什么样子。</a:t>
            </a:r>
            <a:endParaRPr lang="zh-CN" altLang="en-US" b="1">
              <a:solidFill>
                <a:schemeClr val="accent1"/>
              </a:solidFill>
              <a:latin typeface="+mn-ea"/>
              <a:cs typeface="+mn-ea"/>
              <a:sym typeface="+mn-ea"/>
            </a:endParaRPr>
          </a:p>
        </p:txBody>
      </p:sp>
      <p:sp>
        <p:nvSpPr>
          <p:cNvPr id="46" name="矩形 45"/>
          <p:cNvSpPr/>
          <p:nvPr>
            <p:custDataLst>
              <p:tags r:id="rId10"/>
            </p:custDataLst>
          </p:nvPr>
        </p:nvSpPr>
        <p:spPr>
          <a:xfrm>
            <a:off x="904875" y="1903095"/>
            <a:ext cx="4365625" cy="502920"/>
          </a:xfrm>
          <a:prstGeom prst="rect">
            <a:avLst/>
          </a:prstGeom>
          <a:noFill/>
        </p:spPr>
        <p:txBody>
          <a:bodyPr wrap="square" lIns="0" tIns="0" rIns="0" bIns="0" rtlCol="0" anchor="t" anchorCtr="0">
            <a:noAutofit/>
          </a:bodyPr>
          <a:p>
            <a:pPr indent="0" algn="just" fontAlgn="auto">
              <a:lnSpc>
                <a:spcPct val="120000"/>
              </a:lnSpc>
              <a:spcBef>
                <a:spcPct val="0"/>
              </a:spcBef>
              <a:spcAft>
                <a:spcPct val="0"/>
              </a:spcAft>
            </a:pPr>
            <a:r>
              <a:rPr lang="zh-CN" altLang="en-US" sz="2000">
                <a:ln>
                  <a:noFill/>
                  <a:prstDash val="sysDot"/>
                </a:ln>
                <a:solidFill>
                  <a:schemeClr val="tx1">
                    <a:lumMod val="85000"/>
                    <a:lumOff val="15000"/>
                  </a:schemeClr>
                </a:solidFill>
                <a:latin typeface="+mn-ea"/>
                <a:cs typeface="+mn-ea"/>
                <a:sym typeface="+mn-ea"/>
              </a:rPr>
              <a:t>数组就是为解决这一类问题而提出的。</a:t>
            </a:r>
            <a:endParaRPr lang="zh-CN" altLang="en-US" sz="2000">
              <a:ln>
                <a:noFill/>
                <a:prstDash val="sysDot"/>
              </a:ln>
              <a:solidFill>
                <a:schemeClr val="tx1">
                  <a:lumMod val="85000"/>
                  <a:lumOff val="15000"/>
                </a:schemeClr>
              </a:solidFill>
              <a:latin typeface="+mn-ea"/>
              <a:cs typeface="+mn-ea"/>
              <a:sym typeface="+mn-ea"/>
            </a:endParaRPr>
          </a:p>
        </p:txBody>
      </p:sp>
      <p:sp>
        <p:nvSpPr>
          <p:cNvPr id="7" name="矩形 6"/>
          <p:cNvSpPr/>
          <p:nvPr>
            <p:custDataLst>
              <p:tags r:id="rId11"/>
            </p:custDataLst>
          </p:nvPr>
        </p:nvSpPr>
        <p:spPr>
          <a:xfrm>
            <a:off x="6287135" y="1395730"/>
            <a:ext cx="4897755" cy="3539490"/>
          </a:xfrm>
          <a:prstGeom prst="rect">
            <a:avLst/>
          </a:prstGeom>
          <a:solidFill>
            <a:schemeClr val="accent2">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300">
              <a:solidFill>
                <a:schemeClr val="tx1"/>
              </a:solidFill>
            </a:endParaRPr>
          </a:p>
        </p:txBody>
      </p:sp>
      <p:sp>
        <p:nvSpPr>
          <p:cNvPr id="12" name="矩形 11"/>
          <p:cNvSpPr/>
          <p:nvPr>
            <p:custDataLst>
              <p:tags r:id="rId12"/>
            </p:custDataLst>
          </p:nvPr>
        </p:nvSpPr>
        <p:spPr>
          <a:xfrm rot="5400000">
            <a:off x="8700135" y="-1016000"/>
            <a:ext cx="100330" cy="4895850"/>
          </a:xfrm>
          <a:prstGeom prst="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矩形 12"/>
          <p:cNvSpPr/>
          <p:nvPr>
            <p:custDataLst>
              <p:tags r:id="rId13"/>
            </p:custDataLst>
          </p:nvPr>
        </p:nvSpPr>
        <p:spPr>
          <a:xfrm>
            <a:off x="6550025" y="1550035"/>
            <a:ext cx="4365625" cy="1460500"/>
          </a:xfrm>
          <a:prstGeom prst="rect">
            <a:avLst/>
          </a:prstGeom>
          <a:noFill/>
        </p:spPr>
        <p:txBody>
          <a:bodyPr wrap="square" lIns="0" tIns="0" rIns="0" bIns="0" rtlCol="0" anchor="b">
            <a:noAutofit/>
          </a:bodyPr>
          <a:p>
            <a:pPr lvl="0" algn="l">
              <a:buClrTx/>
              <a:buSzTx/>
              <a:buFontTx/>
            </a:pPr>
            <a:r>
              <a:rPr lang="zh-CN" altLang="en-US" sz="1600" b="1">
                <a:solidFill>
                  <a:schemeClr val="accent2"/>
                </a:solidFill>
                <a:latin typeface="+mn-ea"/>
                <a:cs typeface="+mn-ea"/>
                <a:sym typeface="+mn-ea"/>
              </a:rPr>
              <a:t>数组，顾名思义，是相同类型的数据组成的一个组。它用一组连续的内存空间，来存储一组具有相同类型的数据。也就是说，把相同类型的一系列数据统一编制到某一个组别中，这样就可以通过数组名</a:t>
            </a:r>
            <a:r>
              <a:rPr lang="en-US" altLang="zh-CN" sz="1600" b="1">
                <a:solidFill>
                  <a:schemeClr val="accent2"/>
                </a:solidFill>
                <a:latin typeface="+mn-ea"/>
                <a:cs typeface="+mn-ea"/>
                <a:sym typeface="+mn-ea"/>
              </a:rPr>
              <a:t> + </a:t>
            </a:r>
            <a:r>
              <a:rPr lang="zh-CN" altLang="en-US" sz="1600" b="1">
                <a:solidFill>
                  <a:schemeClr val="accent2"/>
                </a:solidFill>
                <a:latin typeface="+mn-ea"/>
                <a:cs typeface="+mn-ea"/>
                <a:sym typeface="+mn-ea"/>
              </a:rPr>
              <a:t>索引号简单快捷地操作大量数据。使用数组解决问题一般分为</a:t>
            </a:r>
            <a:r>
              <a:rPr lang="en-US" altLang="zh-CN" sz="1600" b="1">
                <a:solidFill>
                  <a:schemeClr val="accent2"/>
                </a:solidFill>
                <a:latin typeface="+mn-ea"/>
                <a:cs typeface="+mn-ea"/>
                <a:sym typeface="+mn-ea"/>
              </a:rPr>
              <a:t> 4 </a:t>
            </a:r>
            <a:r>
              <a:rPr lang="zh-CN" altLang="en-US" sz="1600" b="1">
                <a:solidFill>
                  <a:schemeClr val="accent2"/>
                </a:solidFill>
                <a:latin typeface="+mn-ea"/>
                <a:cs typeface="+mn-ea"/>
                <a:sym typeface="+mn-ea"/>
              </a:rPr>
              <a:t>个步骤：</a:t>
            </a:r>
            <a:endParaRPr lang="zh-CN" altLang="en-US" sz="1600" b="1">
              <a:solidFill>
                <a:schemeClr val="accent2"/>
              </a:solidFill>
              <a:latin typeface="+mn-ea"/>
              <a:cs typeface="+mn-ea"/>
              <a:sym typeface="+mn-ea"/>
            </a:endParaRPr>
          </a:p>
        </p:txBody>
      </p:sp>
      <p:sp>
        <p:nvSpPr>
          <p:cNvPr id="14" name="矩形 13"/>
          <p:cNvSpPr/>
          <p:nvPr>
            <p:custDataLst>
              <p:tags r:id="rId14"/>
            </p:custDataLst>
          </p:nvPr>
        </p:nvSpPr>
        <p:spPr>
          <a:xfrm>
            <a:off x="6550025" y="3082290"/>
            <a:ext cx="4365625" cy="1852930"/>
          </a:xfrm>
          <a:prstGeom prst="rect">
            <a:avLst/>
          </a:prstGeom>
          <a:noFill/>
        </p:spPr>
        <p:txBody>
          <a:bodyPr wrap="square" lIns="0" tIns="0" rIns="0" bIns="0" rtlCol="0" anchor="t" anchorCtr="0">
            <a:noAutofit/>
          </a:bodyPr>
          <a:p>
            <a:pPr indent="0" algn="just"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a:t>
            </a:r>
            <a:r>
              <a:rPr lang="en-US" altLang="zh-CN" sz="1600">
                <a:ln>
                  <a:noFill/>
                  <a:prstDash val="sysDot"/>
                </a:ln>
                <a:solidFill>
                  <a:schemeClr val="tx1">
                    <a:lumMod val="85000"/>
                    <a:lumOff val="15000"/>
                  </a:schemeClr>
                </a:solidFill>
                <a:latin typeface="+mn-ea"/>
                <a:cs typeface="+mn-ea"/>
                <a:sym typeface="+mn-ea"/>
              </a:rPr>
              <a:t>1</a:t>
            </a:r>
            <a:r>
              <a:rPr lang="zh-CN" altLang="en-US" sz="1600">
                <a:ln>
                  <a:noFill/>
                  <a:prstDash val="sysDot"/>
                </a:ln>
                <a:solidFill>
                  <a:schemeClr val="tx1">
                    <a:lumMod val="85000"/>
                    <a:lumOff val="15000"/>
                  </a:schemeClr>
                </a:solidFill>
                <a:latin typeface="+mn-ea"/>
                <a:cs typeface="+mn-ea"/>
                <a:sym typeface="+mn-ea"/>
              </a:rPr>
              <a:t>）定义数组；</a:t>
            </a:r>
            <a:endParaRPr lang="en-US" altLang="zh-CN" sz="1600">
              <a:ln>
                <a:noFill/>
                <a:prstDash val="sysDot"/>
              </a:ln>
              <a:solidFill>
                <a:schemeClr val="tx1">
                  <a:lumMod val="85000"/>
                  <a:lumOff val="15000"/>
                </a:schemeClr>
              </a:solidFill>
              <a:latin typeface="+mn-ea"/>
              <a:cs typeface="+mn-ea"/>
              <a:sym typeface="+mn-ea"/>
            </a:endParaRPr>
          </a:p>
          <a:p>
            <a:pPr indent="0" algn="just" fontAlgn="auto">
              <a:lnSpc>
                <a:spcPct val="120000"/>
              </a:lnSpc>
              <a:spcBef>
                <a:spcPct val="0"/>
              </a:spcBef>
              <a:spcAft>
                <a:spcPct val="0"/>
              </a:spcAft>
            </a:pPr>
            <a:r>
              <a:rPr lang="zh-CN" altLang="zh-CN" sz="1600">
                <a:ln>
                  <a:noFill/>
                  <a:prstDash val="sysDot"/>
                </a:ln>
                <a:solidFill>
                  <a:schemeClr val="tx1">
                    <a:lumMod val="85000"/>
                    <a:lumOff val="15000"/>
                  </a:schemeClr>
                </a:solidFill>
                <a:latin typeface="+mn-ea"/>
                <a:cs typeface="+mn-ea"/>
                <a:sym typeface="+mn-ea"/>
              </a:rPr>
              <a:t>（</a:t>
            </a:r>
            <a:r>
              <a:rPr lang="en-US" altLang="zh-CN" sz="1600">
                <a:ln>
                  <a:noFill/>
                  <a:prstDash val="sysDot"/>
                </a:ln>
                <a:solidFill>
                  <a:schemeClr val="tx1">
                    <a:lumMod val="85000"/>
                    <a:lumOff val="15000"/>
                  </a:schemeClr>
                </a:solidFill>
                <a:latin typeface="+mn-ea"/>
                <a:cs typeface="+mn-ea"/>
                <a:sym typeface="+mn-ea"/>
              </a:rPr>
              <a:t>2</a:t>
            </a:r>
            <a:r>
              <a:rPr lang="zh-CN" altLang="en-US" sz="1600">
                <a:ln>
                  <a:noFill/>
                  <a:prstDash val="sysDot"/>
                </a:ln>
                <a:solidFill>
                  <a:schemeClr val="tx1">
                    <a:lumMod val="85000"/>
                    <a:lumOff val="15000"/>
                  </a:schemeClr>
                </a:solidFill>
                <a:latin typeface="+mn-ea"/>
                <a:cs typeface="+mn-ea"/>
                <a:sym typeface="+mn-ea"/>
              </a:rPr>
              <a:t>）给数组赋值；</a:t>
            </a:r>
            <a:endParaRPr lang="en-US" altLang="zh-CN" sz="1600">
              <a:ln>
                <a:noFill/>
                <a:prstDash val="sysDot"/>
              </a:ln>
              <a:solidFill>
                <a:schemeClr val="tx1">
                  <a:lumMod val="85000"/>
                  <a:lumOff val="15000"/>
                </a:schemeClr>
              </a:solidFill>
              <a:latin typeface="+mn-ea"/>
              <a:cs typeface="+mn-ea"/>
              <a:sym typeface="+mn-ea"/>
            </a:endParaRPr>
          </a:p>
          <a:p>
            <a:pPr indent="0" algn="just" fontAlgn="auto">
              <a:lnSpc>
                <a:spcPct val="120000"/>
              </a:lnSpc>
              <a:spcBef>
                <a:spcPct val="0"/>
              </a:spcBef>
              <a:spcAft>
                <a:spcPct val="0"/>
              </a:spcAft>
            </a:pPr>
            <a:r>
              <a:rPr lang="zh-CN" altLang="zh-CN" sz="1600">
                <a:ln>
                  <a:noFill/>
                  <a:prstDash val="sysDot"/>
                </a:ln>
                <a:solidFill>
                  <a:schemeClr val="tx1">
                    <a:lumMod val="85000"/>
                    <a:lumOff val="15000"/>
                  </a:schemeClr>
                </a:solidFill>
                <a:latin typeface="+mn-ea"/>
                <a:cs typeface="+mn-ea"/>
                <a:sym typeface="+mn-ea"/>
              </a:rPr>
              <a:t>（</a:t>
            </a:r>
            <a:r>
              <a:rPr lang="en-US" altLang="zh-CN" sz="1600">
                <a:ln>
                  <a:noFill/>
                  <a:prstDash val="sysDot"/>
                </a:ln>
                <a:solidFill>
                  <a:schemeClr val="tx1">
                    <a:lumMod val="85000"/>
                    <a:lumOff val="15000"/>
                  </a:schemeClr>
                </a:solidFill>
                <a:latin typeface="+mn-ea"/>
                <a:cs typeface="+mn-ea"/>
                <a:sym typeface="+mn-ea"/>
              </a:rPr>
              <a:t>3</a:t>
            </a:r>
            <a:r>
              <a:rPr lang="zh-CN" altLang="en-US" sz="1600">
                <a:ln>
                  <a:noFill/>
                  <a:prstDash val="sysDot"/>
                </a:ln>
                <a:solidFill>
                  <a:schemeClr val="tx1">
                    <a:lumMod val="85000"/>
                    <a:lumOff val="15000"/>
                  </a:schemeClr>
                </a:solidFill>
                <a:latin typeface="+mn-ea"/>
                <a:cs typeface="+mn-ea"/>
                <a:sym typeface="+mn-ea"/>
              </a:rPr>
              <a:t>）处理数组；</a:t>
            </a:r>
            <a:endParaRPr lang="en-US" altLang="zh-CN" sz="1600">
              <a:ln>
                <a:noFill/>
                <a:prstDash val="sysDot"/>
              </a:ln>
              <a:solidFill>
                <a:schemeClr val="tx1">
                  <a:lumMod val="85000"/>
                  <a:lumOff val="15000"/>
                </a:schemeClr>
              </a:solidFill>
              <a:latin typeface="+mn-ea"/>
              <a:cs typeface="+mn-ea"/>
              <a:sym typeface="+mn-ea"/>
            </a:endParaRPr>
          </a:p>
          <a:p>
            <a:pPr indent="0" algn="just" fontAlgn="auto">
              <a:lnSpc>
                <a:spcPct val="120000"/>
              </a:lnSpc>
              <a:spcBef>
                <a:spcPct val="0"/>
              </a:spcBef>
              <a:spcAft>
                <a:spcPct val="0"/>
              </a:spcAft>
            </a:pPr>
            <a:r>
              <a:rPr lang="zh-CN" altLang="zh-CN" sz="1600">
                <a:ln>
                  <a:noFill/>
                  <a:prstDash val="sysDot"/>
                </a:ln>
                <a:solidFill>
                  <a:schemeClr val="tx1">
                    <a:lumMod val="85000"/>
                    <a:lumOff val="15000"/>
                  </a:schemeClr>
                </a:solidFill>
                <a:latin typeface="+mn-ea"/>
                <a:cs typeface="+mn-ea"/>
                <a:sym typeface="+mn-ea"/>
              </a:rPr>
              <a:t>（</a:t>
            </a:r>
            <a:r>
              <a:rPr lang="en-US" altLang="zh-CN" sz="1600">
                <a:ln>
                  <a:noFill/>
                  <a:prstDash val="sysDot"/>
                </a:ln>
                <a:solidFill>
                  <a:schemeClr val="tx1">
                    <a:lumMod val="85000"/>
                    <a:lumOff val="15000"/>
                  </a:schemeClr>
                </a:solidFill>
                <a:latin typeface="+mn-ea"/>
                <a:cs typeface="+mn-ea"/>
                <a:sym typeface="+mn-ea"/>
              </a:rPr>
              <a:t>4</a:t>
            </a:r>
            <a:r>
              <a:rPr lang="zh-CN" altLang="en-US" sz="1600">
                <a:ln>
                  <a:noFill/>
                  <a:prstDash val="sysDot"/>
                </a:ln>
                <a:solidFill>
                  <a:schemeClr val="tx1">
                    <a:lumMod val="85000"/>
                    <a:lumOff val="15000"/>
                  </a:schemeClr>
                </a:solidFill>
                <a:latin typeface="+mn-ea"/>
                <a:cs typeface="+mn-ea"/>
                <a:sym typeface="+mn-ea"/>
              </a:rPr>
              <a:t>）输出数组。</a:t>
            </a:r>
            <a:endParaRPr lang="en-US" altLang="zh-CN" sz="1600">
              <a:ln>
                <a:noFill/>
                <a:prstDash val="sysDot"/>
              </a:ln>
              <a:solidFill>
                <a:schemeClr val="tx1">
                  <a:lumMod val="85000"/>
                  <a:lumOff val="15000"/>
                </a:schemeClr>
              </a:solidFill>
              <a:latin typeface="+mn-ea"/>
              <a:cs typeface="+mn-ea"/>
              <a:sym typeface="+mn-ea"/>
            </a:endParaRPr>
          </a:p>
          <a:p>
            <a:pPr indent="0" algn="just" fontAlgn="auto">
              <a:lnSpc>
                <a:spcPct val="120000"/>
              </a:lnSpc>
              <a:spcBef>
                <a:spcPct val="0"/>
              </a:spcBef>
              <a:spcAft>
                <a:spcPct val="0"/>
              </a:spcAft>
            </a:pPr>
            <a:r>
              <a:rPr lang="zh-CN" altLang="zh-CN" sz="1600">
                <a:ln>
                  <a:noFill/>
                  <a:prstDash val="sysDot"/>
                </a:ln>
                <a:solidFill>
                  <a:schemeClr val="tx1">
                    <a:lumMod val="85000"/>
                    <a:lumOff val="15000"/>
                  </a:schemeClr>
                </a:solidFill>
                <a:latin typeface="+mn-ea"/>
                <a:cs typeface="+mn-ea"/>
                <a:sym typeface="+mn-ea"/>
              </a:rPr>
              <a:t>其中，给数组赋值、处理数组和输出数组元素一般都要用到循环。</a:t>
            </a:r>
            <a:endParaRPr lang="zh-CN" altLang="zh-CN" sz="160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5382645" y="2948829"/>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l">
              <a:lnSpc>
                <a:spcPct val="100000"/>
              </a:lnSpc>
              <a:spcBef>
                <a:spcPts val="0"/>
              </a:spcBef>
              <a:spcAft>
                <a:spcPts val="0"/>
              </a:spcAft>
              <a:buSzPct val="100000"/>
              <a:buNone/>
            </a:pPr>
            <a:r>
              <a:rPr lang="zh-CN" altLang="en-US" sz="4200" strike="noStrike" baseline="0" dirty="0">
                <a:solidFill>
                  <a:schemeClr val="accent1">
                    <a:lumMod val="75000"/>
                  </a:schemeClr>
                </a:solidFill>
                <a:sym typeface="汉仪中黑S" panose="00020600040101010101" pitchFamily="18" charset="-122"/>
              </a:rPr>
              <a:t>一维数组</a:t>
            </a:r>
            <a:endParaRPr lang="zh-CN" altLang="en-US" sz="4200" strike="noStrike" baseline="0" dirty="0">
              <a:solidFill>
                <a:schemeClr val="accent1">
                  <a:lumMod val="75000"/>
                </a:schemeClr>
              </a:solidFill>
              <a:sym typeface="汉仪中黑S" panose="00020600040101010101" pitchFamily="18" charset="-122"/>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02</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44386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017270"/>
            <a:ext cx="9847580" cy="1798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会定义一维数组，会对一维数组进行初始化，会引用一维数组的元素；</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能够用循环控制数组，快速处理大批量数据；</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会用数组解决</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Fibonacci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数列、排序等实际问题；</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4.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能从数组下标越界的危害中感悟</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做事要有原则，做人要有底线</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的哲理，养成细心、周密、诚信的软件服务意识。</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9222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求</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Fibonacci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数列：</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5</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8</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的前</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20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个数。</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4" name="稻壳儿：耗崽 1-24"/>
          <p:cNvSpPr txBox="1"/>
          <p:nvPr/>
        </p:nvSpPr>
        <p:spPr>
          <a:xfrm>
            <a:off x="1221105" y="408114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任务分析</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 name="稻壳儿：耗崽 22-2"/>
          <p:cNvSpPr txBox="1">
            <a:spLocks noChangeArrowheads="1"/>
          </p:cNvSpPr>
          <p:nvPr>
            <p:custDataLst>
              <p:tags r:id="rId9"/>
            </p:custDataLst>
          </p:nvPr>
        </p:nvSpPr>
        <p:spPr bwMode="auto">
          <a:xfrm>
            <a:off x="1221105" y="4742180"/>
            <a:ext cx="9847580" cy="7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这是一个典型的迭代运算。迭代法的基本思想是：不断用新值取代变量的旧值，或由旧值递推出变量的新值。该数列的特点是：前两个数均为</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，从第</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个数开始，每一个数是其前两个数之和。</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00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00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00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0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0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10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101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101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101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10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0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02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02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2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2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2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0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3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3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0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104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104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10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5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5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5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6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108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108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10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8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109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9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109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09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09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09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110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110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110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110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11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1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111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111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111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111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1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112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112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11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112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3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11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11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113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3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4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114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114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114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11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5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15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1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6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1161.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Lst>
</file>

<file path=ppt/tags/tag1162.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Lst>
</file>

<file path=ppt/tags/tag1163.xml><?xml version="1.0" encoding="utf-8"?>
<p:tagLst xmlns:p="http://schemas.openxmlformats.org/presentationml/2006/main">
  <p:tag name="ISLIDE.ICON" val="#181737;#30664;"/>
  <p:tag name="KSO_WM_SLIDE_ID" val="custom20225929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5929"/>
  <p:tag name="KSO_WM_SLIDE_LAYOUT" val="a_b_f"/>
  <p:tag name="KSO_WM_SLIDE_LAYOUT_CNT" val="1_1_1"/>
  <p:tag name="KSO_WM_CHIP_INFOS" val="{&quot;type&quot;:0,&quot;layout_type&quot;:&quot;1_NF_LC_9&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ceeb1e630cfd8f1150e0"/>
  <p:tag name="KSO_WM_CHIP_FILLPROP" val="[[{&quot;text_align&quot;:&quot;lm&quot;,&quot;text_direction&quot;:&quot;horizontal&quot;,&quot;support_big_font&quot;:false,&quot;picture_toward&quot;:0,&quot;picture_dockside&quot;:[],&quot;fill_id&quot;:&quot;f93f1e9f9c434256b0247c312ece663f&quot;,&quot;fill_align&quot;:&quot;lm&quot;,&quot;chip_types&quot;:[&quot;diagram&quot;,&quot;header&quot;]}],[{&quot;text_align&quot;:&quot;lm&quot;,&quot;text_direction&quot;:&quot;horizontal&quot;,&quot;support_big_font&quot;:false,&quot;picture_toward&quot;:0,&quot;picture_dockside&quot;:[],&quot;fill_id&quot;:&quot;f93f1e9f9c434256b0247c312ece663f&quot;,&quot;fill_align&quot;:&quot;lm&quot;,&quot;chip_types&quot;:[&quot;header&quot;]}],[{&quot;text_align&quot;:&quot;cm&quot;,&quot;text_direction&quot;:&quot;horizontal&quot;,&quot;support_big_font&quot;:false,&quot;picture_toward&quot;:0,&quot;picture_dockside&quot;:[],&quot;fill_id&quot;:&quot;f93f1e9f9c434256b0247c312ece663f&quot;,&quot;fill_align&quot;:&quot;cm&quot;,&quot;chip_types&quot;:[&quot;header&quot;]}],[{&quot;text_align&quot;:&quot;rm&quot;,&quot;text_direction&quot;:&quot;horizontal&quot;,&quot;support_big_font&quot;:false,&quot;picture_toward&quot;:0,&quot;picture_dockside&quot;:[],&quot;fill_id&quot;:&quot;f93f1e9f9c434256b0247c312ece663f&quot;,&quot;fill_align&quot;:&quot;rt&quot;,&quot;chip_types&quot;:[&quot;diagram&quot;,&quot;header&quot;]}],[{&quot;text_align&quot;:&quot;rm&quot;,&quot;text_direction&quot;:&quot;horizontal&quot;,&quot;support_big_font&quot;:false,&quot;picture_toward&quot;:0,&quot;picture_dockside&quot;:[],&quot;fill_id&quot;:&quot;f93f1e9f9c434256b0247c312ece663f&quot;,&quot;fill_align&quot;:&quot;rb&quot;,&quot;chip_types&quot;:[&quot;diagram&quot;,&quot;header&quot;]}],[{&quot;text_align&quot;:&quot;rm&quot;,&quot;text_direction&quot;:&quot;horizontal&quot;,&quot;support_big_font&quot;:false,&quot;picture_toward&quot;:0,&quot;picture_dockside&quot;:[],&quot;fill_id&quot;:&quot;f93f1e9f9c434256b0247c312ece663f&quot;,&quot;fill_align&quot;:&quot;rm&quot;,&quot;chip_types&quot;:[&quot;diagram&quot;,&quot;header&quot;]}],[{&quot;text_align&quot;:&quot;lm&quot;,&quot;text_direction&quot;:&quot;horizontal&quot;,&quot;support_big_font&quot;:false,&quot;picture_toward&quot;:0,&quot;picture_dockside&quot;:[],&quot;fill_id&quot;:&quot;f93f1e9f9c434256b0247c312ece663f&quot;,&quot;fill_align&quot;:&quot;lt&quot;,&quot;chip_types&quot;:[&quot;diagram&quot;,&quot;header&quot;]}],[{&quot;text_align&quot;:&quot;cm&quot;,&quot;text_direction&quot;:&quot;horizontal&quot;,&quot;support_big_font&quot;:false,&quot;picture_toward&quot;:0,&quot;picture_dockside&quot;:[],&quot;fill_id&quot;:&quot;f93f1e9f9c434256b0247c312ece663f&quot;,&quot;fill_align&quot;:&quot;lt&quot;,&quot;chip_types&quot;:[&quot;diagram&quot;,&quot;header&quot;]}],[{&quot;text_align&quot;:&quot;l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m&quot;,&quot;chip_types&quot;:[&quot;diagram&quot;,&quot;header&quot;]}],[{&quot;text_align&quot;:&quot;cm&quot;,&quot;text_direction&quot;:&quot;horizontal&quot;,&quot;support_big_font&quot;:false,&quot;picture_toward&quot;:0,&quot;picture_dockside&quot;:[],&quot;fill_id&quot;:&quot;f93f1e9f9c434256b0247c312ece663f&quot;,&quot;fill_align&quot;:&quot;cm&quot;,&quot;chip_types&quot;:[&quot;diagram&quot;,&quot;header&quot;]}],[{&quot;text_align&quot;:&quot;lm&quot;,&quot;text_direction&quot;:&quot;horizontal&quot;,&quot;support_big_font&quot;:false,&quot;picture_toward&quot;:0,&quot;picture_dockside&quot;:[],&quot;fill_id&quot;:&quot;f93f1e9f9c434256b0247c312ece663f&quot;,&quot;fill_align&quot;:&quot;cm&quot;,&quot;chip_types&quot;:[&quot;diagram&quot;,&quot;header&quot;]}],[{&quot;text_align&quot;:&quot;cm&quot;,&quot;text_direction&quot;:&quot;horizontal&quot;,&quot;support_big_font&quot;:false,&quot;picture_toward&quot;:0,&quot;picture_dockside&quot;:[],&quot;fill_id&quot;:&quot;f93f1e9f9c434256b0247c312ece663f&quot;,&quot;fill_align&quot;:&quot;ct&quot;,&quot;chip_types&quot;:[&quot;diagram&quot;,&quot;header&quot;]}],[{&quot;text_align&quot;:&quot;lm&quot;,&quot;text_direction&quot;:&quot;horizontal&quot;,&quot;support_big_font&quot;:false,&quot;picture_toward&quot;:0,&quot;picture_dockside&quot;:[],&quot;fill_id&quot;:&quot;f93f1e9f9c434256b0247c312ece663f&quot;,&quot;fill_align&quot;:&quot;ct&quot;,&quot;chip_types&quot;:[&quot;diagram&quot;,&quot;header&quot;]}],[{&quot;text_align&quot;:&quot;cm&quot;,&quot;text_direction&quot;:&quot;horizontal&quot;,&quot;support_big_font&quot;:false,&quot;picture_toward&quot;:0,&quot;picture_dockside&quot;:[],&quot;fill_id&quot;:&quot;f93f1e9f9c434256b0247c312ece663f&quot;,&quot;fill_align&quot;:&quot;cb&quot;,&quot;chip_types&quot;:[&quot;diagram&quot;,&quot;header&quot;]}],[{&quot;text_align&quot;:&quot;lm&quot;,&quot;text_direction&quot;:&quot;horizontal&quot;,&quot;support_big_font&quot;:false,&quot;picture_toward&quot;:0,&quot;picture_dockside&quot;:[],&quot;fill_id&quot;:&quot;f93f1e9f9c434256b0247c312ece663f&quot;,&quot;fill_align&quot;:&quot;cb&quot;,&quot;chip_types&quot;:[&quot;diagram&quot;,&quot;header&quot;]}]]"/>
  <p:tag name="KSO_WM_CHIP_DECFILLPROP" val="[]"/>
  <p:tag name="KSO_WM_CHIP_GROUPID" val="614aceeb1e630cfd8f1150df"/>
  <p:tag name="KSO_WM_SLIDE_LAYOUT_INFO" val="{&quot;id&quot;:&quot;2022-09-05T11:17:29&quot;,&quot;margin&quot;:{&quot;bottom&quot;:4.418541431427002,&quot;left&quot;:3.4678056240081787,&quot;right&quot;:16.93636131286621,&quot;top&quot;:4.418541431427002},&quot;type&quot;:0}"/>
  <p:tag name="KSO_WM_SLIDE_BK_DARK_LIGHT" val="2"/>
  <p:tag name="KSO_WM_SLIDE_BACKGROUND_TYPE" val="general"/>
  <p:tag name="KSO_WM_SLIDE_SUPPORT_FEATURE_TYPE" val="0"/>
  <p:tag name="KSO_WM_SLIDE_TYPE" val="title"/>
  <p:tag name="KSO_WM_TEMPLATE_MASTER_THUMB_INDEX" val="12"/>
  <p:tag name="KSO_WM_CHIP_COLORING" val="1"/>
  <p:tag name="KSO_WM_SLIDE_SUBTYPE" val="pureTxt"/>
  <p:tag name="KSO_WM_TEMPLATE_ASSEMBLE_XID" val="6315698059d53ee3cde20f9b"/>
  <p:tag name="KSO_WM_TEMPLATE_ASSEMBLE_GROUPID" val="62f46031295c1bf6da721ff2"/>
  <p:tag name="KSO_WM_TEMPLATE_THUMBS_INDEX" val="1、2、3、4、7、16"/>
</p:tagLst>
</file>

<file path=ppt/tags/tag1164.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165.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16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167.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25929_2*a*1"/>
  <p:tag name="KSO_WM_TEMPLATE_CATEGORY" val="custom"/>
  <p:tag name="KSO_WM_TEMPLATE_INDEX" val="20225929"/>
  <p:tag name="KSO_WM_UNIT_LAYERLEVEL" val="1"/>
  <p:tag name="KSO_WM_TAG_VERSION" val="1.0"/>
  <p:tag name="KSO_WM_BEAUTIFY_FLAG" val="#wm#"/>
  <p:tag name="KSO_WM_UNIT_DEFAULT_FONT" val="44;50;2"/>
  <p:tag name="KSO_WM_UNIT_BLOCK" val="0"/>
  <p:tag name="KSO_WM_UNIT_DEC_AREA_ID" val="bbfdea3daad3418a8e2c7fff2f909b95"/>
  <p:tag name="KSO_WM_CHIP_GROUPID" val="61a6dfeacf14e69e7f8bd1fd"/>
  <p:tag name="KSO_WM_CHIP_XID" val="61a6dfeacf14e69e7f8bd1fa"/>
  <p:tag name="KSO_WM_CHIP_FILLAREA_FILL_RULE" val="{&quot;fill_align&quot;:&quot;cm&quot;,&quot;fill_mode&quot;:&quot;fix&quot;,&quot;sacle_strategy&quot;:&quot;stretch&quot;}"/>
  <p:tag name="KSO_WM_ASSEMBLE_CHIP_INDEX" val="5c9697503caa4fa2aa58b60634db77b2"/>
  <p:tag name="KSO_WM_UNIT_TEXT_FILL_FORE_SCHEMECOLOR_INDEX_BRIGHTNESS" val="-0.25"/>
  <p:tag name="KSO_WM_UNIT_TEXT_FILL_FORE_SCHEMECOLOR_INDEX" val="5"/>
  <p:tag name="KSO_WM_UNIT_TEXT_FILL_TYPE" val="1"/>
  <p:tag name="KSO_WM_UNIT_USESOURCEFORMAT_APPLY" val="1"/>
</p:tagLst>
</file>

<file path=ppt/tags/tag1168.xml><?xml version="1.0" encoding="utf-8"?>
<p:tagLst xmlns:p="http://schemas.openxmlformats.org/presentationml/2006/main">
  <p:tag name="ISLIDE.ICON" val="#175109;#181737;#78594;#166757;"/>
  <p:tag name="KSO_WM_SLIDE_ID" val="custom20225929_2"/>
  <p:tag name="KSO_WM_TEMPLATE_SUBCATEGORY" val="21"/>
  <p:tag name="KSO_WM_TEMPLATE_MASTER_TYPE" val="1"/>
  <p:tag name="KSO_WM_TEMPLATE_COLOR_TYPE" val="1"/>
  <p:tag name="KSO_WM_SLIDE_TYPE" val="contents"/>
  <p:tag name="KSO_WM_SLIDE_SUBTYPE" val="diag"/>
  <p:tag name="KSO_WM_SLIDE_ITEM_CNT" val="2"/>
  <p:tag name="KSO_WM_SLIDE_INDEX" val="2"/>
  <p:tag name="KSO_WM_TAG_VERSION" val="1.0"/>
  <p:tag name="KSO_WM_BEAUTIFY_FLAG" val="#wm#"/>
  <p:tag name="KSO_WM_TEMPLATE_CATEGORY" val="custom"/>
  <p:tag name="KSO_WM_TEMPLATE_INDEX" val="20225929"/>
  <p:tag name="KSO_WM_SLIDE_LAYOUT" val="a_b_l"/>
  <p:tag name="KSO_WM_SLIDE_LAYOUT_CNT" val="1_1_1"/>
  <p:tag name="KSO_WM_TEMPLATE_THUMBS_INDEX" val="1、4、7、12、13、14、15、16、17、18、20、24、25、28、33、36、40、43、44"/>
  <p:tag name="KSO_WM_CHIP_INFOS" val="{&quot;type&quot;:0,&quot;layout_type&quot;:&quot;1_NF_RD_1&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2038a5897788eba87d9009a"/>
  <p:tag name="KSO_WM_CHIP_FILLPROP" val="[[{&quot;text_align&quot;:&quot;rm&quot;,&quot;text_direction&quot;:&quot;horizontal&quot;,&quot;support_big_font&quot;:false,&quot;picture_toward&quot;:0,&quot;picture_dockside&quot;:[],&quot;fill_id&quot;:&quot;0301e12d8a684a67b7faa876542b6266&quot;,&quot;fill_align&quot;:&quot;rm&quot;,&quot;chip_types&quot;:[&quot;diagram&quot;,&quot;header&quot;]}],[{&quot;text_align&quot;:&quot;cm&quot;,&quot;text_direction&quot;:&quot;horizontal&quot;,&quot;support_big_font&quot;:false,&quot;picture_toward&quot;:0,&quot;picture_dockside&quot;:[],&quot;fill_id&quot;:&quot;0301e12d8a684a67b7faa876542b6266&quot;,&quot;fill_align&quot;:&quot;cm&quot;,&quot;chip_types&quot;:[&quot;diagram&quot;]}],[{&quot;text_align&quot;:&quot;lm&quot;,&quot;text_direction&quot;:&quot;horizontal&quot;,&quot;support_big_font&quot;:false,&quot;picture_toward&quot;:0,&quot;picture_dockside&quot;:[],&quot;fill_id&quot;:&quot;0301e12d8a684a67b7faa876542b6266&quot;,&quot;fill_align&quot;:&quot;cm&quot;,&quot;chip_types&quot;:[&quot;header&quot;]}],[{&quot;text_align&quot;:&quot;lm&quot;,&quot;text_direction&quot;:&quot;horizontal&quot;,&quot;support_big_font&quot;:false,&quot;picture_toward&quot;:0,&quot;picture_dockside&quot;:[],&quot;fill_id&quot;:&quot;0301e12d8a684a67b7faa876542b6266&quot;,&quot;fill_align&quot;:&quot;lm&quot;,&quot;chip_types&quot;:[&quot;diagram&quot;]}]]"/>
  <p:tag name="KSO_WM_CHIP_DECFILLPROP" val="[]"/>
  <p:tag name="KSO_WM_CHIP_GROUPID" val="62038a5897788eba87d9009c"/>
  <p:tag name="KSO_WM_SLIDE_BK_DARK_LIGHT" val="2"/>
  <p:tag name="KSO_WM_SLIDE_BACKGROUND_TYPE" val="general"/>
  <p:tag name="KSO_WM_DIAGRAM_GROUP_CODE" val="l1-1"/>
  <p:tag name="KSO_WM_SLIDE_DIAGTYPE" val="l"/>
  <p:tag name="KSO_WM_SLIDE_SUPPORT_FEATURE_TYPE" val="0"/>
  <p:tag name="KSO_WM_CHIP_COLORING" val="1"/>
  <p:tag name="KSO_WM_TEMPLATE_ASSEMBLE_XID" val="62f479f6295c1bf6da72b2b4"/>
  <p:tag name="KSO_WM_TEMPLATE_ASSEMBLE_GROUPID" val="62f46031295c1bf6da721ff2"/>
</p:tagLst>
</file>

<file path=ppt/tags/tag1169.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SMARTLAYOUT_COMPRESS_INFO" val="{&#10;    &quot;id&quot;: &quot;2022-09-05T11:17:17&quot;&#10;}&#10;"/>
  <p:tag name="KSO_WM_UNIT_LAST_MAX_FONTSIZE" val="840"/>
</p:tagLst>
</file>

<file path=ppt/tags/tag11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70.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171.xml><?xml version="1.0" encoding="utf-8"?>
<p:tagLst xmlns:p="http://schemas.openxmlformats.org/presentationml/2006/main">
  <p:tag name="KSO_WM_SLIDE_TYPE" val="sectionTitle"/>
  <p:tag name="KSO_WM_TEMPLATE_SUBCATEGORY" val="21"/>
  <p:tag name="KSO_WM_TEMPLATE_COLOR_TYPE" val="1"/>
  <p:tag name="KSO_WM_TAG_VERSION" val="1.0"/>
  <p:tag name="KSO_WM_SLIDE_SUBTYPE" val="pureTxt"/>
  <p:tag name="KSO_WM_SLIDE_ITEM_CNT" val="0"/>
  <p:tag name="KSO_WM_TEMPLATE_THUMBS_INDEX" val="1、9"/>
  <p:tag name="KSO_WM_BEAUTIFY_FLAG" val="#wm#"/>
  <p:tag name="KSO_WM_TEMPLATE_INDEX" val="20225929"/>
  <p:tag name="KSO_WM_TEMPLATE_CATEGORY" val="custom"/>
  <p:tag name="KSO_WM_SLIDE_INDEX" val="7"/>
  <p:tag name="KSO_WM_SLIDE_ID" val="custom20225929_7"/>
  <p:tag name="KSO_WM_TEMPLATE_MASTER_TYPE" val="1"/>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CHIP_COLORING" val="1"/>
  <p:tag name="KSO_WM_TEMPLATE_ASSEMBLE_XID" val="6315698059d53ee3cde20f3d"/>
  <p:tag name="KSO_WM_TEMPLATE_ASSEMBLE_GROUPID" val="62f46031295c1bf6da721ff2"/>
</p:tagLst>
</file>

<file path=ppt/tags/tag117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17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17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6.xml><?xml version="1.0" encoding="utf-8"?>
<p:tagLst xmlns:p="http://schemas.openxmlformats.org/presentationml/2006/main">
  <p:tag name="KSO_WM_SLIDE_BACKGROUND_TYPE" val="general"/>
</p:tagLst>
</file>

<file path=ppt/tags/tag117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17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17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1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1180.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8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182.xml><?xml version="1.0" encoding="utf-8"?>
<p:tagLst xmlns:p="http://schemas.openxmlformats.org/presentationml/2006/main">
  <p:tag name="KSO_WM_UNIT_LINE_FORE_SCHEMECOLOR_INDEX_BRIGHTNESS" val="0"/>
  <p:tag name="KSO_WM_UNIT_LINE_FORE_SCHEMECOLOR_INDEX" val="7"/>
  <p:tag name="KSO_WM_UNIT_LINE_FILL_TYPE" val="2"/>
</p:tagLst>
</file>

<file path=ppt/tags/tag1183.xml><?xml version="1.0" encoding="utf-8"?>
<p:tagLst xmlns:p="http://schemas.openxmlformats.org/presentationml/2006/main">
  <p:tag name="KSO_WM_SLIDE_BACKGROUND_TYPE" val="general"/>
</p:tagLst>
</file>

<file path=ppt/tags/tag118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18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18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92708_1*l_h_i*1_1_1"/>
  <p:tag name="KSO_WM_TEMPLATE_CATEGORY" val="custom"/>
  <p:tag name="KSO_WM_TEMPLATE_INDEX" val="40492708"/>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VIRTUALLY_FRAME" val="{&quot;height&quot;:279.8,&quot;left&quot;:62.4,&quot;top&quot;:108.8,&quot;width&quot;:857.0374694824219}"/>
  <p:tag name="KSO_WM_BEAUTIFY_FLAG" val="#wm#"/>
  <p:tag name="KSO_WM_UNIT_FILL_TYPE" val="1"/>
  <p:tag name="KSO_WM_UNIT_FILL_FORE_SCHEMECOLOR_INDEX" val="5"/>
  <p:tag name="KSO_WM_UNIT_FILL_FORE_SCHEMECOLOR_INDEX_BRIGHTNESS" val="0.6"/>
  <p:tag name="KSO_WM_DIAGRAM_MAX_ITEMCNT" val="3"/>
  <p:tag name="KSO_WM_DIAGRAM_MIN_ITEMCNT" val="2"/>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92708_1*l_h_i*1_1_2"/>
  <p:tag name="KSO_WM_TEMPLATE_CATEGORY" val="custom"/>
  <p:tag name="KSO_WM_TEMPLATE_INDEX" val="40492708"/>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VIRTUALLY_FRAME" val="{&quot;height&quot;:279.8,&quot;left&quot;:62.4,&quot;top&quot;:108.8,&quot;width&quot;:857.0374694824219}"/>
  <p:tag name="KSO_WM_BEAUTIFY_FLAG" val="#wm#"/>
  <p:tag name="KSO_WM_UNIT_FILL_TYPE" val="1"/>
  <p:tag name="KSO_WM_UNIT_FILL_FORE_SCHEMECOLOR_INDEX" val="5"/>
  <p:tag name="KSO_WM_UNIT_FILL_FORE_SCHEMECOLOR_INDEX_BRIGHTNESS" val="0"/>
  <p:tag name="KSO_WM_DIAGRAM_MAX_ITEMCNT" val="3"/>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92708_1*l_h_a*1_1_1"/>
  <p:tag name="KSO_WM_TEMPLATE_CATEGORY" val="custom"/>
  <p:tag name="KSO_WM_TEMPLATE_INDEX" val="40492708"/>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DIAGRAM_VIRTUALLY_FRAME" val="{&quot;height&quot;:279.8,&quot;left&quot;:62.4,&quot;top&quot;:108.8,&quot;width&quot;:857.0374694824219}"/>
  <p:tag name="KSO_WM_UNIT_VALUE" val="14"/>
  <p:tag name="KSO_WM_BEAUTIFY_FLAG" val="#wm#"/>
  <p:tag name="KSO_WM_UNIT_PRESET_TEXT" val="单击此处编辑添加项目标题"/>
  <p:tag name="KSO_WM_UNIT_TEXT_FILL_FORE_SCHEMECOLOR_INDEX" val="1"/>
  <p:tag name="KSO_WM_UNIT_TEXT_FILL_TYPE" val="1"/>
  <p:tag name="KSO_WM_UNIT_TEXT_TYPE" val="1"/>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92708_1*l_h_f*1_1_1"/>
  <p:tag name="KSO_WM_TEMPLATE_CATEGORY" val="custom"/>
  <p:tag name="KSO_WM_TEMPLATE_INDEX" val="40492708"/>
  <p:tag name="KSO_WM_UNIT_LAYERLEVEL" val="1_1_1"/>
  <p:tag name="KSO_WM_TAG_VERSION" val="3.0"/>
  <p:tag name="KSO_WM_UNIT_SUBTYPE" val="a"/>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DIAGRAM_VIRTUALLY_FRAME" val="{&quot;height&quot;:279.8,&quot;left&quot;:62.4,&quot;top&quot;:108.8,&quot;width&quot;:857.0374694824219}"/>
  <p:tag name="KSO_WM_UNIT_VALUE" val="32"/>
  <p:tag name="KSO_WM_UNIT_TEXT_LAYER_COUNT" val="1"/>
  <p:tag name="KSO_WM_BEAUTIFY_FLAG" val="#wm#"/>
  <p:tag name="KSO_WM_UNIT_PRESET_TEXT" val="单击此处添加文本具体内容，请尽量简明扼要地阐述您的内容观点。根据需要可酌情增减文字，以便观者能够准确地理解您传达的思想。"/>
  <p:tag name="KSO_WM_UNIT_TEXT_FILL_FORE_SCHEMECOLOR_INDEX" val="1"/>
  <p:tag name="KSO_WM_UNIT_TEXT_FILL_TYPE" val="1"/>
  <p:tag name="KSO_WM_UNIT_TEXT_TYPE" val="1"/>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92708_1*l_h_i*1_2_1"/>
  <p:tag name="KSO_WM_TEMPLATE_CATEGORY" val="custom"/>
  <p:tag name="KSO_WM_TEMPLATE_INDEX" val="40492708"/>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VIRTUALLY_FRAME" val="{&quot;height&quot;:279.8,&quot;left&quot;:62.4,&quot;top&quot;:108.8,&quot;width&quot;:857.0374694824219}"/>
  <p:tag name="KSO_WM_BEAUTIFY_FLAG" val="#wm#"/>
  <p:tag name="KSO_WM_UNIT_FILL_TYPE" val="1"/>
  <p:tag name="KSO_WM_UNIT_FILL_FORE_SCHEMECOLOR_INDEX" val="5"/>
  <p:tag name="KSO_WM_UNIT_FILL_FORE_SCHEMECOLOR_INDEX_BRIGHTNESS" val="0.6"/>
  <p:tag name="KSO_WM_DIAGRAM_MAX_ITEMCNT" val="3"/>
  <p:tag name="KSO_WM_DIAGRAM_MIN_ITEMCNT" val="2"/>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92708_1*l_h_i*1_2_2"/>
  <p:tag name="KSO_WM_TEMPLATE_CATEGORY" val="custom"/>
  <p:tag name="KSO_WM_TEMPLATE_INDEX" val="40492708"/>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VIRTUALLY_FRAME" val="{&quot;height&quot;:279.8,&quot;left&quot;:62.4,&quot;top&quot;:108.8,&quot;width&quot;:857.0374694824219}"/>
  <p:tag name="KSO_WM_BEAUTIFY_FLAG" val="#wm#"/>
  <p:tag name="KSO_WM_UNIT_FILL_TYPE" val="1"/>
  <p:tag name="KSO_WM_UNIT_FILL_FORE_SCHEMECOLOR_INDEX" val="5"/>
  <p:tag name="KSO_WM_UNIT_FILL_FORE_SCHEMECOLOR_INDEX_BRIGHTNESS" val="0"/>
  <p:tag name="KSO_WM_DIAGRAM_MAX_ITEMCNT" val="3"/>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92708_1*l_h_a*1_2_1"/>
  <p:tag name="KSO_WM_TEMPLATE_CATEGORY" val="custom"/>
  <p:tag name="KSO_WM_TEMPLATE_INDEX" val="40492708"/>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DIAGRAM_VIRTUALLY_FRAME" val="{&quot;height&quot;:279.8,&quot;left&quot;:62.4,&quot;top&quot;:108.8,&quot;width&quot;:857.0374694824219}"/>
  <p:tag name="KSO_WM_UNIT_VALUE" val="14"/>
  <p:tag name="KSO_WM_BEAUTIFY_FLAG" val="#wm#"/>
  <p:tag name="KSO_WM_UNIT_PRESET_TEXT" val="单击此处编辑添加项目标题"/>
  <p:tag name="KSO_WM_UNIT_TEXT_FILL_FORE_SCHEMECOLOR_INDEX" val="1"/>
  <p:tag name="KSO_WM_UNIT_TEXT_FILL_TYPE" val="1"/>
  <p:tag name="KSO_WM_UNIT_TEXT_TYPE" val="1"/>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92708_1*l_h_f*1_2_1"/>
  <p:tag name="KSO_WM_TEMPLATE_CATEGORY" val="custom"/>
  <p:tag name="KSO_WM_TEMPLATE_INDEX" val="40492708"/>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VIRTUALLY_FRAME" val="{&quot;height&quot;:279.8,&quot;left&quot;:62.4,&quot;top&quot;:108.8,&quot;width&quot;:857.0374694824219}"/>
  <p:tag name="KSO_WM_UNIT_VALUE" val="32"/>
  <p:tag name="KSO_WM_UNIT_TEXT_LAYER_COUNT" val="1"/>
  <p:tag name="KSO_WM_BEAUTIFY_FLAG" val="#wm#"/>
  <p:tag name="KSO_WM_UNIT_PRESET_TEXT" val="单击此处添加文本具体内容，请尽量简明扼要地阐述您的内容观点。根据需要可酌情增减你的文字内容，以便观者能够准确地理解您传达的思想。"/>
  <p:tag name="KSO_WM_UNIT_TEXT_FILL_FORE_SCHEMECOLOR_INDEX" val="1"/>
  <p:tag name="KSO_WM_UNIT_TEXT_FILL_TYPE" val="1"/>
  <p:tag name="KSO_WM_UNIT_TEXT_TYPE" val="1"/>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95.xml><?xml version="1.0" encoding="utf-8"?>
<p:tagLst xmlns:p="http://schemas.openxmlformats.org/presentationml/2006/main">
  <p:tag name="KSO_WM_SLIDE_BACKGROUND_TYPE" val="general"/>
  <p:tag name="resource_record_key" val="{&quot;65&quot;:[20225929],&quot;70&quot;:[3423796]}"/>
</p:tagLst>
</file>

<file path=ppt/tags/tag119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197.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198.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19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2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120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0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5.xml><?xml version="1.0" encoding="utf-8"?>
<p:tagLst xmlns:p="http://schemas.openxmlformats.org/presentationml/2006/main">
  <p:tag name="KSO_WM_SLIDE_BACKGROUND_TYPE" val="general"/>
</p:tagLst>
</file>

<file path=ppt/tags/tag120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0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09.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1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2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07_3*l_h_i*1_1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214.77503937007887,&quot;left&quot;:173.6,&quot;top&quot;:280.1,&quot;width&quot;:548.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12.xml><?xml version="1.0" encoding="utf-8"?>
<p:tagLst xmlns:p="http://schemas.openxmlformats.org/presentationml/2006/main">
  <p:tag name="KSO_WM_DIAGRAM_VIRTUALLY_FRAME" val="{&quot;height&quot;:214.77503937007887,&quot;left&quot;:173.6,&quot;top&quot;:280.1,&quot;width&quot;:548.2}"/>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7_3*l_h_f*1_1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12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213.xml><?xml version="1.0" encoding="utf-8"?>
<p:tagLst xmlns:p="http://schemas.openxmlformats.org/presentationml/2006/main">
  <p:tag name="KSO_WM_DIAGRAM_VIRTUALLY_FRAME" val="{&quot;height&quot;:214.77503937007887,&quot;left&quot;:173.6,&quot;top&quot;:280.1,&quot;width&quot;:548.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07_3*l_h_i*1_1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07_3*l_h_i*1_3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214.77503937007887,&quot;left&quot;:173.6,&quot;top&quot;:280.1,&quot;width&quot;:548.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15.xml><?xml version="1.0" encoding="utf-8"?>
<p:tagLst xmlns:p="http://schemas.openxmlformats.org/presentationml/2006/main">
  <p:tag name="KSO_WM_DIAGRAM_VIRTUALLY_FRAME" val="{&quot;height&quot;:214.77503937007887,&quot;left&quot;:173.6,&quot;top&quot;:280.1,&quot;width&quot;:548.2}"/>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07_3*l_h_f*1_3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12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216.xml><?xml version="1.0" encoding="utf-8"?>
<p:tagLst xmlns:p="http://schemas.openxmlformats.org/presentationml/2006/main">
  <p:tag name="KSO_WM_DIAGRAM_VIRTUALLY_FRAME" val="{&quot;height&quot;:214.77503937007887,&quot;left&quot;:173.6,&quot;top&quot;:280.1,&quot;width&quot;:548.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307_3*l_h_i*1_3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07_3*l_h_i*1_2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214.77503937007887,&quot;left&quot;:173.6,&quot;top&quot;:280.1,&quot;width&quot;:548.2}"/>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1218.xml><?xml version="1.0" encoding="utf-8"?>
<p:tagLst xmlns:p="http://schemas.openxmlformats.org/presentationml/2006/main">
  <p:tag name="KSO_WM_DIAGRAM_VIRTUALLY_FRAME" val="{&quot;height&quot;:214.77503937007887,&quot;left&quot;:173.6,&quot;top&quot;:280.1,&quot;width&quot;:548.2}"/>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7_3*l_h_f*1_2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12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内容。"/>
  <p:tag name="KSO_WM_UNIT_FILL_TYPE" val="1"/>
  <p:tag name="KSO_WM_UNIT_FILL_FORE_SCHEMECOLOR_INDEX" val="2"/>
  <p:tag name="KSO_WM_UNIT_FILL_FORE_SCHEMECOLOR_INDEX_BRIGHTNESS" val="0"/>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1219.xml><?xml version="1.0" encoding="utf-8"?>
<p:tagLst xmlns:p="http://schemas.openxmlformats.org/presentationml/2006/main">
  <p:tag name="KSO_WM_DIAGRAM_VIRTUALLY_FRAME" val="{&quot;height&quot;:214.77503937007887,&quot;left&quot;:173.6,&quot;top&quot;:280.1,&quot;width&quot;:548.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07_3*l_h_i*1_2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12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307_3*l_h_i*1_4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214.77503937007887,&quot;left&quot;:173.6,&quot;top&quot;:280.1,&quot;width&quot;:548.2}"/>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1221.xml><?xml version="1.0" encoding="utf-8"?>
<p:tagLst xmlns:p="http://schemas.openxmlformats.org/presentationml/2006/main">
  <p:tag name="KSO_WM_DIAGRAM_VIRTUALLY_FRAME" val="{&quot;height&quot;:214.77503937007887,&quot;left&quot;:173.6,&quot;top&quot;:280.1,&quot;width&quot;:548.2}"/>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07_3*l_h_f*1_4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12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希望传达的思想内容。"/>
  <p:tag name="KSO_WM_UNIT_FILL_TYPE" val="1"/>
  <p:tag name="KSO_WM_UNIT_FILL_FORE_SCHEMECOLOR_INDEX" val="2"/>
  <p:tag name="KSO_WM_UNIT_FILL_FORE_SCHEMECOLOR_INDEX_BRIGHTNESS" val="0"/>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1222.xml><?xml version="1.0" encoding="utf-8"?>
<p:tagLst xmlns:p="http://schemas.openxmlformats.org/presentationml/2006/main">
  <p:tag name="KSO_WM_DIAGRAM_VIRTUALLY_FRAME" val="{&quot;height&quot;:214.77503937007887,&quot;left&quot;:173.6,&quot;top&quot;:280.1,&quot;width&quot;:548.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307_3*l_h_i*1_4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1223.xml><?xml version="1.0" encoding="utf-8"?>
<p:tagLst xmlns:p="http://schemas.openxmlformats.org/presentationml/2006/main">
  <p:tag name="KSO_WM_SLIDE_BACKGROUND_TYPE" val="general"/>
  <p:tag name="resource_record_key" val="{&quot;65&quot;:[20225929],&quot;70&quot;:[3315859]}"/>
</p:tagLst>
</file>

<file path=ppt/tags/tag122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2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2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2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85_1*l_h_i*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90.57503937007877,&quot;top&quot;:118.31779174804687,&quot;width&quot;:769.6185702490618}"/>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BEAUTIFY_FLAG" val="#wm#"/>
  <p:tag name="KSO_WM_UNIT_LINE_FORE_SCHEMECOLOR_INDEX" val="5"/>
  <p:tag name="KSO_WM_DIAGRAM_USE_COLOR_VALUE" val="{&quot;color_scheme&quot;:1,&quot;color_type&quot;:1,&quot;theme_color_indexes&quot;:[5,6,5,6,5,6]}"/>
</p:tagLst>
</file>

<file path=ppt/tags/tag1229.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5_1*l_h_f*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90.57503937007877,&quot;top&quot;:118.31779174804687,&quot;width&quot;:769.6185702490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12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85_1*l_h_i*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90.57503937007877,&quot;top&quot;:118.31779174804687,&quot;width&quot;:769.6185702490618}"/>
  <p:tag name="KSO_WM_DIAGRAM_COLOR_MATCH_VALUE" val="{&quot;shape&quot;:{&quot;fill&quot;:{&quot;gradient&quot;:[{&quot;brightness&quot;:0,&quot;colorType&quot;:1,&quot;foreColorIndex&quot;:5,&quot;pos&quot;:0,&quot;transparency&quot;:0},{&quot;brightness&quot;:0,&quot;colorType&quot;:1,&quot;foreColorIndex&quot;:5,&quot;pos&quot;:0.5,&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BEAUTIFY_FLAG" val="#wm#"/>
  <p:tag name="KSO_WM_UNIT_FILL_TYPE" val="3"/>
  <p:tag name="KSO_WM_DIAGRAM_USE_COLOR_VALUE" val="{&quot;color_scheme&quot;:1,&quot;color_type&quot;:1,&quot;theme_color_indexes&quot;:[5,6,5,6,5,6]}"/>
</p:tagLst>
</file>

<file path=ppt/tags/tag1231.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85_1*l_h_f*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90.57503937007877,&quot;top&quot;:118.31779174804687,&quot;width&quot;:769.6185702490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1232.xml><?xml version="1.0" encoding="utf-8"?>
<p:tagLst xmlns:p="http://schemas.openxmlformats.org/presentationml/2006/main">
  <p:tag name="KSO_WM_SLIDE_BACKGROUND_TYPE" val="general"/>
  <p:tag name="resource_record_key" val="{&quot;65&quot;:[20225929],&quot;70&quot;:[3321538]}"/>
</p:tagLst>
</file>

<file path=ppt/tags/tag123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3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3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49_1*l_h_i*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54.81983642578126,&quot;left&quot;:84.22503937007875,&quot;top&quot;:108.78016357421875,&quot;width&quot;:821.602125984252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49_1*l_h_i*1_2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54.81983642578126,&quot;left&quot;:84.22503937007875,&quot;top&quot;:108.78016357421875,&quot;width&quot;:821.6021259842521}"/>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23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49_1*l_h_f*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54.81983642578126,&quot;left&quot;:84.22503937007875,&quot;top&quot;:108.78016357421875,&quot;width&quot;:821.60212598425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FILL_TYPE" val="1"/>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根据需要可酌情增减文字，以便观者准确地理解您传达的思想。"/>
  <p:tag name="KSO_WM_DIAGRAM_USE_COLOR_VALUE" val="{&quot;color_scheme&quot;:1,&quot;color_type&quot;:1,&quot;theme_color_indexes&quot;:[5,6,5,6,5,6]}"/>
</p:tagLst>
</file>

<file path=ppt/tags/tag123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49_1*l_h_f*1_2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54.81983642578126,&quot;left&quot;:84.22503937007875,&quot;top&quot;:108.78016357421875,&quot;width&quot;:821.60212598425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12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40.xml><?xml version="1.0" encoding="utf-8"?>
<p:tagLst xmlns:p="http://schemas.openxmlformats.org/presentationml/2006/main">
  <p:tag name="KSO_WM_DIAGRAM_VERSION" val="3"/>
  <p:tag name="KSO_WM_DIAGRAM_COLOR_TRICK" val="1"/>
  <p:tag name="KSO_WM_DIAGRAM_COLOR_TEXT_CAN_REMOVE" val="n"/>
  <p:tag name="KSO_WM_UNIT_VALUE" val="201*15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49_1*l_h_x*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54.81983642578126,&quot;left&quot;:84.22503937007875,&quot;top&quot;:108.78016357421875,&quot;width&quot;:821.602125984252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241.xml><?xml version="1.0" encoding="utf-8"?>
<p:tagLst xmlns:p="http://schemas.openxmlformats.org/presentationml/2006/main">
  <p:tag name="KSO_WM_DIAGRAM_VERSION" val="3"/>
  <p:tag name="KSO_WM_DIAGRAM_COLOR_TRICK" val="1"/>
  <p:tag name="KSO_WM_DIAGRAM_COLOR_TEXT_CAN_REMOVE" val="n"/>
  <p:tag name="KSO_WM_UNIT_VALUE" val="188*18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49_1*l_h_x*1_2_1"/>
  <p:tag name="KSO_WM_TEMPLATE_CATEGORY" val="diagram"/>
  <p:tag name="KSO_WM_TEMPLATE_INDEX" val="20233249"/>
  <p:tag name="KSO_WM_UNIT_LAYERLEVEL" val="1_1_1"/>
  <p:tag name="KSO_WM_TAG_VERSION" val="3.0"/>
  <p:tag name="KSO_WM_BEAUTIFY_FLAG" val="#wm#"/>
  <p:tag name="KSO_WM_DIAGRAM_MAX_ITEMCNT" val="2"/>
  <p:tag name="KSO_WM_DIAGRAM_MIN_ITEMCNT" val="2"/>
  <p:tag name="KSO_WM_DIAGRAM_VIRTUALLY_FRAME" val="{&quot;height&quot;:354.81983642578126,&quot;left&quot;:84.22503937007875,&quot;top&quot;:108.78016357421875,&quot;width&quot;:821.602125984252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242.xml><?xml version="1.0" encoding="utf-8"?>
<p:tagLst xmlns:p="http://schemas.openxmlformats.org/presentationml/2006/main">
  <p:tag name="KSO_WM_SLIDE_BACKGROUND_TYPE" val="general"/>
  <p:tag name="resource_record_key" val="{&quot;65&quot;:[20225929],&quot;70&quot;:[3321538,3322427]}"/>
</p:tagLst>
</file>

<file path=ppt/tags/tag124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4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4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4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247.xml><?xml version="1.0" encoding="utf-8"?>
<p:tagLst xmlns:p="http://schemas.openxmlformats.org/presentationml/2006/main">
  <p:tag name="KSO_WM_SLIDE_BACKGROUND_TYPE" val="general"/>
</p:tagLst>
</file>

<file path=ppt/tags/tag1248.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249.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2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50.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25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5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5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7.xml><?xml version="1.0" encoding="utf-8"?>
<p:tagLst xmlns:p="http://schemas.openxmlformats.org/presentationml/2006/main">
  <p:tag name="KSO_WM_SLIDE_BACKGROUND_TYPE" val="general"/>
</p:tagLst>
</file>

<file path=ppt/tags/tag125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5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6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6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6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263.xml><?xml version="1.0" encoding="utf-8"?>
<p:tagLst xmlns:p="http://schemas.openxmlformats.org/presentationml/2006/main">
  <p:tag name="KSO_WM_SLIDE_BACKGROUND_TYPE" val="general"/>
</p:tagLst>
</file>

<file path=ppt/tags/tag126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6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6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67.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3241_2*l_h_i*1_4_1"/>
  <p:tag name="KSO_WM_TEMPLATE_CATEGORY" val="diagram"/>
  <p:tag name="KSO_WM_TEMPLATE_INDEX" val="20233241"/>
  <p:tag name="KSO_WM_UNIT_LAYERLEVEL" val="1_1_1"/>
  <p:tag name="KSO_WM_TAG_VERSION" val="3.0"/>
  <p:tag name="KSO_WM_DIAGRAM_GROUP_CODE" val="l1-1"/>
  <p:tag name="KSO_WM_DIAGRAM_MAX_ITEMCNT" val="6"/>
  <p:tag name="KSO_WM_DIAGRAM_MIN_ITEMCNT" val="4"/>
  <p:tag name="KSO_WM_DIAGRAM_VIRTUALLY_FRAME" val="{&quot;height&quot;:339.10618591308594,&quot;left&quot;:85.06649169921874,&quot;top&quot;:93.9,&quot;width&quot;:777.0670166015625}"/>
  <p:tag name="KSO_WM_DIAGRAM_COLOR_MATCH_VALUE" val="{&quot;shape&quot;:{&quot;fill&quot;:{&quot;solid&quot;:{&quot;brightness&quot;:0.4000000059604645,&quot;colorType&quot;:1,&quot;foreColorIndex&quot;:5,&quot;transparency&quot;:0.680000007152557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1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3241_2*l_i*1_1"/>
  <p:tag name="KSO_WM_TEMPLATE_CATEGORY" val="diagram"/>
  <p:tag name="KSO_WM_TEMPLATE_INDEX" val="20233241"/>
  <p:tag name="KSO_WM_UNIT_LAYERLEVEL" val="1_1"/>
  <p:tag name="KSO_WM_TAG_VERSION" val="3.0"/>
  <p:tag name="KSO_WM_DIAGRAM_GROUP_CODE" val="l1-1"/>
  <p:tag name="KSO_WM_DIAGRAM_MAX_ITEMCNT" val="6"/>
  <p:tag name="KSO_WM_DIAGRAM_MIN_ITEMCNT" val="4"/>
  <p:tag name="KSO_WM_DIAGRAM_VIRTUALLY_FRAME" val="{&quot;height&quot;:339.10618591308594,&quot;left&quot;:85.06649169921874,&quot;top&quot;:93.9,&quot;width&quot;:777.067016601562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2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1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41_2*l_h_i*1_2_1"/>
  <p:tag name="KSO_WM_TEMPLATE_CATEGORY" val="diagram"/>
  <p:tag name="KSO_WM_TEMPLATE_INDEX" val="20233241"/>
  <p:tag name="KSO_WM_UNIT_LAYERLEVEL" val="1_1_1"/>
  <p:tag name="KSO_WM_TAG_VERSION" val="3.0"/>
  <p:tag name="KSO_WM_DIAGRAM_GROUP_CODE" val="l1-1"/>
  <p:tag name="KSO_WM_DIAGRAM_MAX_ITEMCNT" val="6"/>
  <p:tag name="KSO_WM_DIAGRAM_MIN_ITEMCNT" val="4"/>
  <p:tag name="KSO_WM_DIAGRAM_VIRTUALLY_FRAME" val="{&quot;height&quot;:339.10618591308594,&quot;left&quot;:85.06649169921874,&quot;top&quot;:93.9,&quot;width&quot;:777.0670166015625}"/>
  <p:tag name="KSO_WM_DIAGRAM_COLOR_MATCH_VALUE" val="{&quot;shape&quot;:{&quot;fill&quot;:{&quot;solid&quot;:{&quot;brightness&quot;:0.4000000059604645,&quot;colorType&quot;:1,&quot;foreColorIndex&quot;:5,&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1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2*l_x*1_1"/>
  <p:tag name="KSO_WM_TEMPLATE_CATEGORY" val="diagram"/>
  <p:tag name="KSO_WM_TEMPLATE_INDEX" val="20233241"/>
  <p:tag name="KSO_WM_UNIT_LAYERLEVEL" val="1_1"/>
  <p:tag name="KSO_WM_TAG_VERSION" val="3.0"/>
  <p:tag name="KSO_WM_UNIT_VALUE" val="180*180"/>
  <p:tag name="KSO_WM_UNIT_TYPE" val="l_x"/>
  <p:tag name="KSO_WM_UNIT_INDEX" val="1_1"/>
  <p:tag name="KSO_WM_DIAGRAM_MAX_ITEMCNT" val="6"/>
  <p:tag name="KSO_WM_DIAGRAM_MIN_ITEMCNT" val="4"/>
  <p:tag name="KSO_WM_DIAGRAM_VIRTUALLY_FRAME" val="{&quot;height&quot;:339.10618591308594,&quot;left&quot;:85.06649169921874,&quot;top&quot;:93.9,&quot;width&quot;:777.0670166015625}"/>
  <p:tag name="KSO_WM_DIAGRAM_COLOR_MATCH_VALUE" val="{&quot;shape&quot;:{&quot;fill&quot;:{&quot;gradient&quot;:[{&quot;brightness&quot;:0,&quot;colorType&quot;:1,&quot;foreColorIndex&quot;:5,&quot;pos&quot;:0,&quot;transparency&quot;:0.49803921580314636},{&quot;brightness&quot;:0,&quot;colorType&quot;:1,&quot;foreColorIndex&quot;:5,&quot;pos&quot;:0.9999899864196777,&quot;transparency&quot;:0.49803921580314636}],&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VERSION" val="3"/>
  <p:tag name="KSO_WM_DIAGRAM_COLOR_TRICK" val="1"/>
  <p:tag name="KSO_WM_DIAGRAM_COLOR_TEXT_CAN_REMOVE" val="n"/>
  <p:tag name="KSO_WM_DIAGRAM_USE_COLOR_VALUE" val="{&quot;color_scheme&quot;:1,&quot;color_type&quot;:1,&quot;theme_color_indexes&quot;:[5,6,5,6,5,6]}"/>
</p:tagLst>
</file>

<file path=ppt/tags/tag1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2*l_h_f*1_1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UNIT_VALUE" val="42"/>
  <p:tag name="KSO_WM_DIAGRAM_VERSION" val="3"/>
  <p:tag name="KSO_WM_DIAGRAM_COLOR_TRICK" val="1"/>
  <p:tag name="KSO_WM_DIAGRAM_COLOR_TEXT_CAN_REMOVE" val="n"/>
  <p:tag name="KSO_WM_UNIT_PRESET_TEXT" val="单击此处添加文本具体内容，可酌情增减文字。"/>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39.10618591308594,&quot;left&quot;:85.06649169921874,&quot;top&quot;:93.9,&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2*l_h_f*1_2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UNIT_VALUE" val="42"/>
  <p:tag name="KSO_WM_DIAGRAM_VERSION" val="3"/>
  <p:tag name="KSO_WM_DIAGRAM_COLOR_TRICK" val="1"/>
  <p:tag name="KSO_WM_DIAGRAM_COLOR_TEXT_CAN_REMOVE" val="n"/>
  <p:tag name="KSO_WM_UNIT_PRESET_TEXT" val="单击此处添加文本具体内容，简明扼要地阐述您的观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39.10618591308594,&quot;left&quot;:85.06649169921874,&quot;top&quot;:93.9,&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2*l_h_f*1_3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UNIT_VALUE" val="54"/>
  <p:tag name="KSO_WM_DIAGRAM_VERSION" val="3"/>
  <p:tag name="KSO_WM_DIAGRAM_COLOR_TRICK" val="1"/>
  <p:tag name="KSO_WM_DIAGRAM_COLOR_TEXT_CAN_REMOVE" val="n"/>
  <p:tag name="KSO_WM_UNIT_PRESET_TEXT" val="单击此处添加你的文本具体内容，简明扼要地阐述您的观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39.10618591308594,&quot;left&quot;:85.06649169921874,&quot;top&quot;:93.9,&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2*l_h_f*1_4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UNIT_VALUE" val="42"/>
  <p:tag name="KSO_WM_DIAGRAM_VERSION" val="3"/>
  <p:tag name="KSO_WM_DIAGRAM_COLOR_TRICK" val="1"/>
  <p:tag name="KSO_WM_DIAGRAM_COLOR_TEXT_CAN_REMOVE" val="n"/>
  <p:tag name="KSO_WM_UNIT_PRESET_TEXT" val="单击此处添加文本具体内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39.10618591308594,&quot;left&quot;:85.06649169921874,&quot;top&quot;:93.9,&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2*l_h_f*1_5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5_1"/>
  <p:tag name="KSO_WM_UNIT_VALUE" val="42"/>
  <p:tag name="KSO_WM_DIAGRAM_VERSION" val="3"/>
  <p:tag name="KSO_WM_DIAGRAM_COLOR_TRICK" val="1"/>
  <p:tag name="KSO_WM_DIAGRAM_COLOR_TEXT_CAN_REMOVE" val="n"/>
  <p:tag name="KSO_WM_UNIT_PRESET_TEXT" val="单击此处添加文本具体内容，简明扼要地阐述您的观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339.10618591308594,&quot;left&quot;:85.06649169921874,&quot;top&quot;:93.9,&quot;width&quot;:777.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77.xml><?xml version="1.0" encoding="utf-8"?>
<p:tagLst xmlns:p="http://schemas.openxmlformats.org/presentationml/2006/main">
  <p:tag name="KSO_WM_SLIDE_BACKGROUND_TYPE" val="general"/>
  <p:tag name="resource_record_key" val="{&quot;65&quot;:[20225929],&quot;70&quot;:[3322387]}"/>
</p:tagLst>
</file>

<file path=ppt/tags/tag127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7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128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8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28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8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284.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285.xml><?xml version="1.0" encoding="utf-8"?>
<p:tagLst xmlns:p="http://schemas.openxmlformats.org/presentationml/2006/main">
  <p:tag name="KSO_WM_UNIT_LINE_FORE_SCHEMECOLOR_INDEX_BRIGHTNESS" val="0"/>
  <p:tag name="KSO_WM_UNIT_LINE_FORE_SCHEMECOLOR_INDEX" val="7"/>
  <p:tag name="KSO_WM_UNIT_LINE_FILL_TYPE" val="2"/>
</p:tagLst>
</file>

<file path=ppt/tags/tag1286.xml><?xml version="1.0" encoding="utf-8"?>
<p:tagLst xmlns:p="http://schemas.openxmlformats.org/presentationml/2006/main">
  <p:tag name="KSO_WM_SLIDE_BACKGROUND_TYPE" val="general"/>
</p:tagLst>
</file>

<file path=ppt/tags/tag128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8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8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129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291.xml><?xml version="1.0" encoding="utf-8"?>
<p:tagLst xmlns:p="http://schemas.openxmlformats.org/presentationml/2006/main">
  <p:tag name="KSO_WM_DIAGRAM_VIRTUALLY_FRAME" val="{&quot;height&quot;:473.4,&quot;left&quot;:413.9,&quot;top&quot;:21.55,&quot;width&quot;:425.2}"/>
</p:tagLst>
</file>

<file path=ppt/tags/tag1292.xml><?xml version="1.0" encoding="utf-8"?>
<p:tagLst xmlns:p="http://schemas.openxmlformats.org/presentationml/2006/main">
  <p:tag name="KSO_WM_SLIDE_BACKGROUND_TYPE" val="general"/>
  <p:tag name="resource_record_key" val="{&quot;19&quot;:[20348574],&quot;65&quot;:[20225929]}"/>
</p:tagLst>
</file>

<file path=ppt/tags/tag129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9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9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9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29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872_1*l_h_f*1_1_1"/>
  <p:tag name="KSO_WM_TEMPLATE_CATEGORY" val="diagram"/>
  <p:tag name="KSO_WM_TEMPLATE_INDEX" val="20231872"/>
  <p:tag name="KSO_WM_UNIT_LAYERLEVEL" val="1_1_1"/>
  <p:tag name="KSO_WM_TAG_VERSION" val="3.0"/>
  <p:tag name="KSO_WM_UNIT_VALUE" val="190"/>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8.54998779296875,&quot;left&quot;:57.54998779296875,&quot;top&quot;:77.82500610351562,&quot;width&quot;:850.4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FILL_TYPE" val="3"/>
  <p:tag name="KSO_WM_UNIT_LINE_FORE_SCHEMECOLOR_INDEX" val="5"/>
  <p:tag name="KSO_WM_UNIT_TEXT_FILL_FORE_SCHEMECOLOR_INDEX" val="1"/>
  <p:tag name="KSO_WM_UNIT_TEXT_FILL_TYPE" val="1"/>
  <p:tag name="KSO_WM_BEAUTIFY_FLAG" val="#wm#"/>
  <p:tag name="KSO_WM_DIAGRAM_USE_COLOR_VALUE" val="{&quot;color_scheme&quot;:1,&quot;color_type&quot;:1,&quot;theme_color_indexes&quot;:[5,6,5,6,5,6]}"/>
</p:tagLst>
</file>

<file path=ppt/tags/tag1298.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2_1*l_h_i*1_1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88.54998779296875,&quot;left&quot;:57.54998779296875,&quot;top&quot;:77.82500610351562,&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FORE_SCHEMECOLOR_INDEX" val="1"/>
  <p:tag name="KSO_WM_UNIT_TEXT_FILL_TYPE" val="1"/>
  <p:tag name="KSO_WM_BEAUTIFY_FLAG" val="#wm#"/>
  <p:tag name="KSO_WM_DIAGRAM_USE_COLOR_VALUE" val="{&quot;color_scheme&quot;:1,&quot;color_type&quot;:1,&quot;theme_color_indexes&quot;:[5,6,5,6,5,6]}"/>
</p:tagLst>
</file>

<file path=ppt/tags/tag1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72_1*l_h_i*1_1_2"/>
  <p:tag name="KSO_WM_TEMPLATE_CATEGORY" val="diagram"/>
  <p:tag name="KSO_WM_TEMPLATE_INDEX" val="2023187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8.54998779296875,&quot;left&quot;:57.54998779296875,&quot;top&quot;:77.82500610351562,&quot;width&quot;:850.4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BEAUTIFY_FLAG" val="#wm#"/>
  <p:tag name="KSO_WM_DIAGRAM_USE_COLOR_VALUE" val="{&quot;color_scheme&quot;:1,&quot;color_type&quot;:1,&quot;theme_color_indexes&quot;:[5,6,5,6,5,6]}"/>
</p:tagLst>
</file>

<file path=ppt/tags/tag1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3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872_1*l_h_i*1_1_3"/>
  <p:tag name="KSO_WM_TEMPLATE_CATEGORY" val="diagram"/>
  <p:tag name="KSO_WM_TEMPLATE_INDEX" val="2023187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8.54998779296875,&quot;left&quot;:57.54998779296875,&quot;top&quot;:77.82500610351562,&quot;width&quot;:850.4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BEAUTIFY_FLAG" val="#wm#"/>
  <p:tag name="KSO_WM_DIAGRAM_USE_COLOR_VALUE" val="{&quot;color_scheme&quot;:1,&quot;color_type&quot;:1,&quot;theme_color_indexes&quot;:[5,6,5,6,5,6]}"/>
</p:tagLst>
</file>

<file path=ppt/tags/tag1301.xml><?xml version="1.0" encoding="utf-8"?>
<p:tagLst xmlns:p="http://schemas.openxmlformats.org/presentationml/2006/main">
  <p:tag name="KSO_WM_UNIT_VALUE" val="60*6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872_1*l_h_x*1_1_1"/>
  <p:tag name="KSO_WM_TEMPLATE_CATEGORY" val="diagram"/>
  <p:tag name="KSO_WM_TEMPLATE_INDEX" val="2023187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8.54998779296875,&quot;left&quot;:57.54998779296875,&quot;top&quot;:77.82500610351562,&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30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872_1*l_h_f*1_2_1"/>
  <p:tag name="KSO_WM_TEMPLATE_CATEGORY" val="diagram"/>
  <p:tag name="KSO_WM_TEMPLATE_INDEX" val="20231872"/>
  <p:tag name="KSO_WM_UNIT_LAYERLEVEL" val="1_1_1"/>
  <p:tag name="KSO_WM_TAG_VERSION" val="3.0"/>
  <p:tag name="KSO_WM_UNIT_VALUE" val="190"/>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8.54998779296875,&quot;left&quot;:57.54998779296875,&quot;top&quot;:77.82500610351562,&quot;width&quot;:850.4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正文，文字是您思想的提炼，为了最终演示发布的良好效果，请言简的阐述观点。根据需要可酌情增减文字，以便观者准确理解您所传达的信息。文字是您思想的提炼，请尽量言简意赅的阐述观点。单击此处输入智能图形项正文，文字是您思想的提炼，请尽量言简意赅的阐述观点。单击此处输入智能图形项正文，请尽量言简意赅的阐述观点。"/>
  <p:tag name="KSO_WM_UNIT_FILL_TYPE" val="3"/>
  <p:tag name="KSO_WM_UNIT_LINE_FORE_SCHEMECOLOR_INDEX" val="5"/>
  <p:tag name="KSO_WM_UNIT_TEXT_FILL_FORE_SCHEMECOLOR_INDEX" val="1"/>
  <p:tag name="KSO_WM_UNIT_TEXT_FILL_TYPE" val="1"/>
  <p:tag name="KSO_WM_BEAUTIFY_FLAG" val="#wm#"/>
  <p:tag name="KSO_WM_DIAGRAM_USE_COLOR_VALUE" val="{&quot;color_scheme&quot;:1,&quot;color_type&quot;:1,&quot;theme_color_indexes&quot;:[5,6,5,6,5,6]}"/>
</p:tagLst>
</file>

<file path=ppt/tags/tag1303.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2_1*l_h_i*1_2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88.54998779296875,&quot;left&quot;:57.54998779296875,&quot;top&quot;:77.82500610351562,&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FORE_SCHEMECOLOR_INDEX" val="1"/>
  <p:tag name="KSO_WM_UNIT_TEXT_FILL_TYPE" val="1"/>
  <p:tag name="KSO_WM_BEAUTIFY_FLAG" val="#wm#"/>
  <p:tag name="KSO_WM_DIAGRAM_USE_COLOR_VALUE" val="{&quot;color_scheme&quot;:1,&quot;color_type&quot;:1,&quot;theme_color_indexes&quot;:[5,6,5,6,5,6]}"/>
</p:tagLst>
</file>

<file path=ppt/tags/tag1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2_1*l_h_i*1_2_2"/>
  <p:tag name="KSO_WM_TEMPLATE_CATEGORY" val="diagram"/>
  <p:tag name="KSO_WM_TEMPLATE_INDEX" val="2023187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8.54998779296875,&quot;left&quot;:57.54998779296875,&quot;top&quot;:77.82500610351562,&quot;width&quot;:850.4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BEAUTIFY_FLAG" val="#wm#"/>
  <p:tag name="KSO_WM_DIAGRAM_USE_COLOR_VALUE" val="{&quot;color_scheme&quot;:1,&quot;color_type&quot;:1,&quot;theme_color_indexes&quot;:[5,6,5,6,5,6]}"/>
</p:tagLst>
</file>

<file path=ppt/tags/tag1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872_1*l_h_i*1_2_3"/>
  <p:tag name="KSO_WM_TEMPLATE_CATEGORY" val="diagram"/>
  <p:tag name="KSO_WM_TEMPLATE_INDEX" val="2023187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8.54998779296875,&quot;left&quot;:57.54998779296875,&quot;top&quot;:77.82500610351562,&quot;width&quot;:850.4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BEAUTIFY_FLAG" val="#wm#"/>
  <p:tag name="KSO_WM_DIAGRAM_USE_COLOR_VALUE" val="{&quot;color_scheme&quot;:1,&quot;color_type&quot;:1,&quot;theme_color_indexes&quot;:[5,6,5,6,5,6]}"/>
</p:tagLst>
</file>

<file path=ppt/tags/tag1306.xml><?xml version="1.0" encoding="utf-8"?>
<p:tagLst xmlns:p="http://schemas.openxmlformats.org/presentationml/2006/main">
  <p:tag name="KSO_WM_UNIT_VALUE" val="67*6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872_1*l_h_x*1_2_1"/>
  <p:tag name="KSO_WM_TEMPLATE_CATEGORY" val="diagram"/>
  <p:tag name="KSO_WM_TEMPLATE_INDEX" val="2023187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8.54998779296875,&quot;left&quot;:57.54998779296875,&quot;top&quot;:77.82500610351562,&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307.xml><?xml version="1.0" encoding="utf-8"?>
<p:tagLst xmlns:p="http://schemas.openxmlformats.org/presentationml/2006/main">
  <p:tag name="KSO_WM_SLIDE_BACKGROUND_TYPE" val="general"/>
  <p:tag name="resource_record_key" val="{&quot;19&quot;:[20348574],&quot;65&quot;:[20225929],&quot;70&quot;:[3322067]}"/>
</p:tagLst>
</file>

<file path=ppt/tags/tag130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0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1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1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12.xml><?xml version="1.0" encoding="utf-8"?>
<p:tagLst xmlns:p="http://schemas.openxmlformats.org/presentationml/2006/main">
  <p:tag name="KSO_WM_SLIDE_BACKGROUND_TYPE" val="general"/>
</p:tagLst>
</file>

<file path=ppt/tags/tag1313.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314.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315.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31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1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1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1.xml><?xml version="1.0" encoding="utf-8"?>
<p:tagLst xmlns:p="http://schemas.openxmlformats.org/presentationml/2006/main">
  <p:tag name="KSO_WM_SLIDE_BACKGROUND_TYPE" val="general"/>
</p:tagLst>
</file>

<file path=ppt/tags/tag132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2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2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6.xml><?xml version="1.0" encoding="utf-8"?>
<p:tagLst xmlns:p="http://schemas.openxmlformats.org/presentationml/2006/main">
  <p:tag name="KSO_WM_SLIDE_BACKGROUND_TYPE" val="general"/>
</p:tagLst>
</file>

<file path=ppt/tags/tag132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2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30.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3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32.xml><?xml version="1.0" encoding="utf-8"?>
<p:tagLst xmlns:p="http://schemas.openxmlformats.org/presentationml/2006/main">
  <p:tag name="KSO_WM_SLIDE_BACKGROUND_TYPE" val="general"/>
</p:tagLst>
</file>

<file path=ppt/tags/tag13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334.xml><?xml version="1.0" encoding="utf-8"?>
<p:tagLst xmlns:p="http://schemas.openxmlformats.org/presentationml/2006/main">
  <p:tag name="KSO_WM_UNIT_VALUE" val="414*458"/>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3_2*l_h_d*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88141883502374,&quot;left&quot;:77.58535433070865,&quot;top&quot;:92.34653392088175,&quot;width&quot;:810.964645669291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Lst>
</file>

<file path=ppt/tags/tag1335.xml><?xml version="1.0" encoding="utf-8"?>
<p:tagLst xmlns:p="http://schemas.openxmlformats.org/presentationml/2006/main">
  <p:tag name="KSO_WM_UNIT_VALUE" val="414*458"/>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3_2*l_h_d*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88141883502374,&quot;left&quot;:77.58535433070865,&quot;top&quot;:92.34653392088175,&quot;width&quot;:810.964645669291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8"/>
</p:tagLst>
</file>

<file path=ppt/tags/tag1336.xml><?xml version="1.0" encoding="utf-8"?>
<p:tagLst xmlns:p="http://schemas.openxmlformats.org/presentationml/2006/main">
  <p:tag name="KSO_WM_UNIT_VALUE" val="414*458"/>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143_2*l_h_d*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88141883502374,&quot;left&quot;:77.58535433070865,&quot;top&quot;:92.34653392088175,&quot;width&quot;:810.964645669291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7"/>
</p:tagLst>
</file>

<file path=ppt/tags/tag1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43_2*l_h_a*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87.88141883502374,&quot;left&quot;:77.58535433070865,&quot;top&quot;:92.34653392088175,&quot;width&quot;:810.96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Lst>
</file>

<file path=ppt/tags/tag13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43_2*l_h_f*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88141883502374,&quot;left&quot;:77.58535433070865,&quot;top&quot;:92.34653392088175,&quot;width&quot;:810.96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 name="KSO_WM_UNIT_VALUE" val="51"/>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Lst>
</file>

<file path=ppt/tags/tag1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2*l_h_i*1_2_1"/>
  <p:tag name="KSO_WM_TEMPLATE_CATEGORY" val="diagram"/>
  <p:tag name="KSO_WM_TEMPLATE_INDEX" val="20233143"/>
  <p:tag name="KSO_WM_UNIT_LAYERLEVEL" val="1_1_1"/>
  <p:tag name="KSO_WM_TAG_VERSION" val="3.0"/>
  <p:tag name="KSO_WM_UNIT_TYPE" val="l_h_i"/>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87.88141883502374,&quot;left&quot;:77.58535433070865,&quot;top&quot;:92.34653392088175,&quot;width&quot;:810.9646456692914}"/>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3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3_2*l_h_a*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87.88141883502374,&quot;left&quot;:77.58535433070865,&quot;top&quot;:92.34653392088175,&quot;width&quot;:810.96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 name="KSO_WM_UNIT_VALUE" val="24"/>
  <p:tag name="KSO_WM_UNIT_TEXT_TYPE" val="1"/>
  <p:tag name="KSO_WM_BEAUTIFY_FLAG" val="#wm#"/>
  <p:tag name="KSO_WM_UNIT_PRESET_TEXT" val="单击此处添加标题"/>
  <p:tag name="KSO_WM_UNIT_FILL_TYPE" val="3"/>
  <p:tag name="KSO_WM_UNIT_TEXT_FILL_FORE_SCHEMECOLOR_INDEX" val="1"/>
  <p:tag name="KSO_WM_UNIT_TEXT_FILL_TYPE" val="1"/>
</p:tagLst>
</file>

<file path=ppt/tags/tag1341.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3_2*l_h_f*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88141883502374,&quot;left&quot;:77.58535433070865,&quot;top&quot;:92.34653392088175,&quot;width&quot;:810.96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Lst>
</file>

<file path=ppt/tags/tag1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43_2*l_h_a*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87.88141883502374,&quot;left&quot;:77.58535433070865,&quot;top&quot;:92.34653392088175,&quot;width&quot;:810.96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 name="KSO_WM_UNIT_VALUE" val="24"/>
  <p:tag name="KSO_WM_UNIT_TEXT_TYPE" val="1"/>
  <p:tag name="KSO_WM_BEAUTIFY_FLAG" val="#wm#"/>
  <p:tag name="KSO_WM_UNIT_PRESET_TEXT" val="单击此处添加标题"/>
  <p:tag name="KSO_WM_UNIT_FILL_TYPE" val="3"/>
  <p:tag name="KSO_WM_UNIT_TEXT_FILL_FORE_SCHEMECOLOR_INDEX" val="1"/>
  <p:tag name="KSO_WM_UNIT_TEXT_FILL_TYPE" val="1"/>
</p:tagLst>
</file>

<file path=ppt/tags/tag134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43_2*l_h_f*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88141883502374,&quot;left&quot;:77.58535433070865,&quot;top&quot;:92.34653392088175,&quot;width&quot;:810.96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 name="KSO_WM_UNIT_VALUE" val="51"/>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Lst>
</file>

<file path=ppt/tags/tag1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2*l_h_i*1_1_1"/>
  <p:tag name="KSO_WM_TEMPLATE_CATEGORY" val="diagram"/>
  <p:tag name="KSO_WM_TEMPLATE_INDEX" val="20233143"/>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7.88141883502374,&quot;left&quot;:77.58535433070865,&quot;top&quot;:92.34653392088175,&quot;width&quot;:810.9646456692914}"/>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2*l_h_i*1_3_1"/>
  <p:tag name="KSO_WM_TEMPLATE_CATEGORY" val="diagram"/>
  <p:tag name="KSO_WM_TEMPLATE_INDEX" val="20233143"/>
  <p:tag name="KSO_WM_UNIT_LAYERLEVEL" val="1_1_1"/>
  <p:tag name="KSO_WM_TAG_VERSION" val="3.0"/>
  <p:tag name="KSO_WM_UNIT_TYPE" val="l_h_i"/>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87.88141883502374,&quot;left&quot;:77.58535433070865,&quot;top&quot;:92.34653392088175,&quot;width&quot;:810.9646456692914}"/>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34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5929],&quot;70&quot;:[3322041]}"/>
</p:tagLst>
</file>

<file path=ppt/tags/tag134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4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4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50.xml><?xml version="1.0" encoding="utf-8"?>
<p:tagLst xmlns:p="http://schemas.openxmlformats.org/presentationml/2006/main">
  <p:tag name="KSO_WM_SLIDE_BACKGROUND_TYPE" val="general"/>
</p:tagLst>
</file>

<file path=ppt/tags/tag135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5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5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54.xml><?xml version="1.0" encoding="utf-8"?>
<p:tagLst xmlns:p="http://schemas.openxmlformats.org/presentationml/2006/main">
  <p:tag name="KSO_WM_SLIDE_BACKGROUND_TYPE" val="general"/>
</p:tagLst>
</file>

<file path=ppt/tags/tag135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5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5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2_1*l_h_i*1_2_1"/>
  <p:tag name="KSO_WM_TEMPLATE_CATEGORY" val="diagram"/>
  <p:tag name="KSO_WM_TEMPLATE_INDEX" val="20235142"/>
  <p:tag name="KSO_WM_UNIT_LAYERLEVEL" val="1_1_1"/>
  <p:tag name="KSO_WM_TAG_VERSION" val="3.0"/>
  <p:tag name="KSO_WM_BEAUTIFY_FLAG" val="#wm#"/>
  <p:tag name="KSO_WM_UNIT_FILL_TYPE" val="3"/>
  <p:tag name="KSO_WM_DIAGRAM_MAX_ITEMCNT" val="4"/>
  <p:tag name="KSO_WM_DIAGRAM_MIN_ITEMCNT" val="2"/>
  <p:tag name="KSO_WM_DIAGRAM_VIRTUALLY_FRAME" val="{&quot;height&quot;:366.16890056765595,&quot;left&quot;:55.78389282226563,&quot;top&quot;:117.30610858761744,&quot;width&quot;:821.7322143554687}"/>
  <p:tag name="KSO_WM_DIAGRAM_COLOR_MATCH_VALUE" val="{&quot;shape&quot;:{&quot;fill&quot;:{&quot;gradient&quot;:[{&quot;brightness&quot;:0.550000011920929,&quot;colorType&quot;:1,&quot;foreColorIndex&quot;:5,&quot;pos&quot;:0,&quot;transparency&quot;:0.800000011920929},{&quot;brightness&quot;:0,&quot;colorType&quot;:1,&quot;foreColorIndex&quot;:5,&quot;pos&quot;:1,&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13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2_1*l_h_i*1_1_1"/>
  <p:tag name="KSO_WM_TEMPLATE_CATEGORY" val="diagram"/>
  <p:tag name="KSO_WM_TEMPLATE_INDEX" val="20235142"/>
  <p:tag name="KSO_WM_UNIT_LAYERLEVEL" val="1_1_1"/>
  <p:tag name="KSO_WM_TAG_VERSION" val="3.0"/>
  <p:tag name="KSO_WM_BEAUTIFY_FLAG" val="#wm#"/>
  <p:tag name="KSO_WM_UNIT_FILL_TYPE" val="3"/>
  <p:tag name="KSO_WM_DIAGRAM_MAX_ITEMCNT" val="4"/>
  <p:tag name="KSO_WM_DIAGRAM_MIN_ITEMCNT" val="2"/>
  <p:tag name="KSO_WM_DIAGRAM_VIRTUALLY_FRAME" val="{&quot;height&quot;:366.16890056765595,&quot;left&quot;:55.78389282226563,&quot;top&quot;:117.30610858761744,&quot;width&quot;:821.7322143554687}"/>
  <p:tag name="KSO_WM_DIAGRAM_COLOR_MATCH_VALUE" val="{&quot;shape&quot;:{&quot;fill&quot;:{&quot;gradient&quot;:[{&quot;brightness&quot;:0.550000011920929,&quot;colorType&quot;:1,&quot;foreColorIndex&quot;:5,&quot;pos&quot;:0,&quot;transparency&quot;:0.800000011920929},{&quot;brightness&quot;:0,&quot;colorType&quot;:1,&quot;foreColorIndex&quot;:5,&quot;pos&quot;:1,&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1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13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142_1*l_h_i*1_1_2"/>
  <p:tag name="KSO_WM_TEMPLATE_CATEGORY" val="diagram"/>
  <p:tag name="KSO_WM_TEMPLATE_INDEX" val="20235142"/>
  <p:tag name="KSO_WM_UNIT_LAYERLEVEL" val="1_1_1"/>
  <p:tag name="KSO_WM_TAG_VERSION" val="3.0"/>
  <p:tag name="KSO_WM_BEAUTIFY_FLAG" val="#wm#"/>
  <p:tag name="KSO_WM_DIAGRAM_MAX_ITEMCNT" val="4"/>
  <p:tag name="KSO_WM_DIAGRAM_MIN_ITEMCNT" val="2"/>
  <p:tag name="KSO_WM_DIAGRAM_VIRTUALLY_FRAME" val="{&quot;height&quot;:366.16890056765595,&quot;left&quot;:55.78389282226563,&quot;top&quot;:117.30610858761744,&quot;width&quot;:821.7322143554687}"/>
  <p:tag name="KSO_WM_DIAGRAM_COLOR_MATCH_VALUE" val="{&quot;shape&quot;:{&quot;fill&quot;:{&quot;type&quot;:0},&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13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142_1*l_h_i*1_2_2"/>
  <p:tag name="KSO_WM_TEMPLATE_CATEGORY" val="diagram"/>
  <p:tag name="KSO_WM_TEMPLATE_INDEX" val="20235142"/>
  <p:tag name="KSO_WM_UNIT_LAYERLEVEL" val="1_1_1"/>
  <p:tag name="KSO_WM_TAG_VERSION" val="3.0"/>
  <p:tag name="KSO_WM_BEAUTIFY_FLAG" val="#wm#"/>
  <p:tag name="KSO_WM_DIAGRAM_MAX_ITEMCNT" val="4"/>
  <p:tag name="KSO_WM_DIAGRAM_MIN_ITEMCNT" val="2"/>
  <p:tag name="KSO_WM_DIAGRAM_VIRTUALLY_FRAME" val="{&quot;height&quot;:366.16890056765595,&quot;left&quot;:55.78389282226563,&quot;top&quot;:117.30610858761744,&quot;width&quot;:821.7322143554687}"/>
  <p:tag name="KSO_WM_DIAGRAM_COLOR_MATCH_VALUE" val="{&quot;shape&quot;:{&quot;fill&quot;:{&quot;type&quot;:0},&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136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2_1*l_h_f*1_1_1"/>
  <p:tag name="KSO_WM_TEMPLATE_CATEGORY" val="diagram"/>
  <p:tag name="KSO_WM_TEMPLATE_INDEX" val="20235142"/>
  <p:tag name="KSO_WM_UNIT_LAYERLEVEL" val="1_1_1"/>
  <p:tag name="KSO_WM_TAG_VERSION" val="3.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
  <p:tag name="KSO_WM_UNIT_TEXT_FILL_FORE_SCHEMECOLOR_INDEX" val="1"/>
  <p:tag name="KSO_WM_UNIT_TEXT_FILL_TYPE" val="1"/>
  <p:tag name="KSO_WM_UNIT_TEXT_TYPE" val="1"/>
  <p:tag name="KSO_WM_DIAGRAM_MAX_ITEMCNT" val="4"/>
  <p:tag name="KSO_WM_DIAGRAM_MIN_ITEMCNT" val="2"/>
  <p:tag name="KSO_WM_DIAGRAM_VIRTUALLY_FRAME" val="{&quot;height&quot;:366.16890056765595,&quot;left&quot;:55.78389282226563,&quot;top&quot;:117.30610858761744,&quot;width&quot;:821.7322143554687}"/>
  <p:tag name="KSO_WM_DIAGRAM_COLOR_MATCH_VALUE" val="{&quot;shape&quot;:{&quot;fill&quot;:{&quot;solid&quot;:{&quot;brightness&quot;:0,&quot;colorType&quot;:2,&quot;rgb&quot;:&quot;#ffffff&quot;,&quot;transparency&quot;:0.800000011920929},&quot;type&quot;:1},&quot;glow&quot;:{&quot;colorType&quot;:0},&quot;line&quot;:{&quot;solidLine&quot;:{&quot;brightness&quot;:0,&quot;colorType&quot;:2,&quot;rgb&quot;:&quot;#ffffff&quot;,&quot;transparency&quot;:0.80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136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2_1*l_h_f*1_2_1"/>
  <p:tag name="KSO_WM_TEMPLATE_CATEGORY" val="diagram"/>
  <p:tag name="KSO_WM_TEMPLATE_INDEX" val="20235142"/>
  <p:tag name="KSO_WM_UNIT_LAYERLEVEL" val="1_1_1"/>
  <p:tag name="KSO_WM_TAG_VERSION" val="3.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正文"/>
  <p:tag name="KSO_WM_UNIT_TEXT_FILL_FORE_SCHEMECOLOR_INDEX" val="1"/>
  <p:tag name="KSO_WM_UNIT_TEXT_FILL_TYPE" val="1"/>
  <p:tag name="KSO_WM_UNIT_TEXT_TYPE" val="1"/>
  <p:tag name="KSO_WM_DIAGRAM_MAX_ITEMCNT" val="4"/>
  <p:tag name="KSO_WM_DIAGRAM_MIN_ITEMCNT" val="2"/>
  <p:tag name="KSO_WM_DIAGRAM_VIRTUALLY_FRAME" val="{&quot;height&quot;:366.16890056765595,&quot;left&quot;:55.78389282226563,&quot;top&quot;:117.30610858761744,&quot;width&quot;:821.7322143554687}"/>
  <p:tag name="KSO_WM_DIAGRAM_COLOR_MATCH_VALUE" val="{&quot;shape&quot;:{&quot;fill&quot;:{&quot;solid&quot;:{&quot;brightness&quot;:0,&quot;colorType&quot;:2,&quot;rgb&quot;:&quot;#ffffff&quot;,&quot;transparency&quot;:0.800000011920929},&quot;type&quot;:1},&quot;glow&quot;:{&quot;colorType&quot;:0},&quot;line&quot;:{&quot;solidLine&quot;:{&quot;brightness&quot;:0,&quot;colorType&quot;:2,&quot;rgb&quot;:&quot;#ffffff&quot;,&quot;transparency&quot;:0.80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1364.xml><?xml version="1.0" encoding="utf-8"?>
<p:tagLst xmlns:p="http://schemas.openxmlformats.org/presentationml/2006/main">
  <p:tag name="KSO_WM_SLIDE_BACKGROUND_TYPE" val="general"/>
  <p:tag name="resource_record_key" val="{&quot;65&quot;:[20225929],&quot;70&quot;:[3333487]}"/>
</p:tagLst>
</file>

<file path=ppt/tags/tag136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6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6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68.xml><?xml version="1.0" encoding="utf-8"?>
<p:tagLst xmlns:p="http://schemas.openxmlformats.org/presentationml/2006/main">
  <p:tag name="KSO_WM_SLIDE_BACKGROUND_TYPE" val="general"/>
</p:tagLst>
</file>

<file path=ppt/tags/tag136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137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7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1*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0732421875,&quot;left&quot;:54.79998779296875,&quot;top&quot;:91.84996337890625,&quot;width&quot;:850.4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theme_color_indexes&quot;:[7,8,7,8,7,8]}"/>
</p:tagLst>
</file>

<file path=ppt/tags/tag13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1*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0732421875,&quot;left&quot;:54.79998779296875,&quot;top&quot;:91.849963378906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theme_color_indexes&quot;:[7,8,7,8,7,8]}"/>
</p:tagLst>
</file>

<file path=ppt/tags/tag13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1*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0732421875,&quot;left&quot;:54.79998779296875,&quot;top&quot;:91.849963378906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theme_color_indexes&quot;:[7,8,7,8,7,8]}"/>
</p:tagLst>
</file>

<file path=ppt/tags/tag1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1*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0732421875,&quot;left&quot;:54.79998779296875,&quot;top&quot;:91.84996337890625,&quot;width&quot;:850.4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theme_color_indexes&quot;:[7,8,7,8,7,8]}"/>
</p:tagLst>
</file>

<file path=ppt/tags/tag1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1*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0732421875,&quot;left&quot;:54.79998779296875,&quot;top&quot;:91.84996337890625,&quot;width&quot;:850.4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theme_color_indexes&quot;:[7,8,7,8,7,8]}"/>
</p:tagLst>
</file>

<file path=ppt/tags/tag13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1*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0732421875,&quot;left&quot;:54.79998779296875,&quot;top&quot;:91.849963378906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theme_color_indexes&quot;:[7,8,7,8,7,8]}"/>
</p:tagLst>
</file>

<file path=ppt/tags/tag1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1*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0732421875,&quot;left&quot;:54.79998779296875,&quot;top&quot;:91.84996337890625,&quot;width&quot;:850.4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theme_color_indexes&quot;:[7,8,7,8,7,8]}"/>
</p:tagLst>
</file>

<file path=ppt/tags/tag13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1*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0732421875,&quot;left&quot;:54.79998779296875,&quot;top&quot;:91.849963378906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theme_color_indexes&quot;:[7,8,7,8,7,8]}"/>
</p:tagLst>
</file>

<file path=ppt/tags/tag1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1380.xml><?xml version="1.0" encoding="utf-8"?>
<p:tagLst xmlns:p="http://schemas.openxmlformats.org/presentationml/2006/main">
  <p:tag name="KSO_WM_SLIDE_BACKGROUND_TYPE" val="general"/>
  <p:tag name="resource_record_key" val="{&quot;65&quot;:[20225929],&quot;70&quot;:[3318988]}"/>
</p:tagLst>
</file>

<file path=ppt/tags/tag138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8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8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1_1*l_h_i*1_1_2"/>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36318321,&quot;left&quot;:54.40000610351562,&quot;top&quot;:88.07500305175782,&quot;width&quot;:843.7999877929688}"/>
  <p:tag name="KSO_WM_DIAGRAM_COLOR_MATCH_VALUE" val="{&quot;shape&quot;:{&quot;fill&quot;:{&quot;gradient&quot;:[{&quot;brightness&quot;:0,&quot;colorType&quot;:1,&quot;foreColorIndex&quot;:5,&quot;pos&quot;:1,&quot;transparency&quot;:1},{&quot;brightness&quot;:0,&quot;colorType&quot;:1,&quot;foreColorIndex&quot;:5,&quot;pos&quot;:1,&quot;transparency&quot;:0},{&quot;brightness&quot;:0.800000011920929,&quot;colorType&quot;:1,&quot;foreColorIndex&quot;:5,&quot;pos&quot;:0,&quot;transparency&quot;:0.8999999761581421}],&quot;type&quot;:3},&quot;glow&quot;:{&quot;colorType&quot;:0},&quot;line&quot;:{&quot;gradient&quot;:[{&quot;brightness&quot;:0,&quot;colorType&quot;:1,&quot;foreColorIndex&quot;:5,&quot;pos&quot;:0.20000000298023224,&quot;transparency&quot;:1},{&quot;brightness&quot;:0.4000000059604645,&quot;colorType&quot;:1,&quot;foreColorIndex&quot;:5,&quot;pos&quot;:1,&quot;transparency&quot;:0}],&quot;type&quot;:2},&quot;shadow&quot;:{&quot;brightness&quot;:-0.25,&quot;colorType&quot;:1,&quot;foreColorIndex&quot;:5,&quot;transparency&quot;:0.9300000071525574},&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theme_color_indexes&quot;:[6,7,6,7,6,7]}"/>
</p:tagLst>
</file>

<file path=ppt/tags/tag1385.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861_1*l_h_a*1_1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356.150036318321,&quot;left&quot;:54.40000610351562,&quot;top&quot;:88.0750030517578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内容"/>
  <p:tag name="KSO_WM_UNIT_TEXT_FILL_FORE_SCHEMECOLOR_INDEX" val="1"/>
  <p:tag name="KSO_WM_UNIT_TEXT_FILL_TYPE" val="1"/>
  <p:tag name="KSO_WM_DIAGRAM_USE_COLOR_VALUE" val="{&quot;color_scheme&quot;:1,&quot;theme_color_indexes&quot;:[6,7,6,7,6,7]}"/>
</p:tagLst>
</file>

<file path=ppt/tags/tag1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61_1*l_h_i*1_1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36318321,&quot;left&quot;:54.40000610351562,&quot;top&quot;:88.07500305175782,&quot;width&quot;:843.7999877929688}"/>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6,7,6,7,6,7]}"/>
</p:tagLst>
</file>

<file path=ppt/tags/tag1387.xml><?xml version="1.0" encoding="utf-8"?>
<p:tagLst xmlns:p="http://schemas.openxmlformats.org/presentationml/2006/main">
  <p:tag name="KSO_WM_UNIT_SUBTYPE" val="a"/>
  <p:tag name="KSO_WM_UNIT_NOCLEAR" val="0"/>
  <p:tag name="KSO_WM_UNIT_VALUE" val="13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861_1*l_h_f*1_1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356.150036318321,&quot;left&quot;:54.40000610351562,&quot;top&quot;:88.0750030517578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FILL_FORE_SCHEMECOLOR_INDEX" val="1"/>
  <p:tag name="KSO_WM_UNIT_TEXT_FILL_TYPE" val="1"/>
  <p:tag name="KSO_WM_DIAGRAM_USE_COLOR_VALUE" val="{&quot;color_scheme&quot;:1,&quot;theme_color_indexes&quot;:[6,7,6,7,6,7]}"/>
</p:tagLst>
</file>

<file path=ppt/tags/tag1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1_1*l_h_i*1_2_2"/>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36318321,&quot;left&quot;:54.40000610351562,&quot;top&quot;:88.07500305175782,&quot;width&quot;:843.7999877929688}"/>
  <p:tag name="KSO_WM_DIAGRAM_COLOR_MATCH_VALUE" val="{&quot;shape&quot;:{&quot;fill&quot;:{&quot;gradient&quot;:[{&quot;brightness&quot;:0,&quot;colorType&quot;:1,&quot;foreColorIndex&quot;:5,&quot;pos&quot;:1,&quot;transparency&quot;:1},{&quot;brightness&quot;:0,&quot;colorType&quot;:1,&quot;foreColorIndex&quot;:5,&quot;pos&quot;:1,&quot;transparency&quot;:0},{&quot;brightness&quot;:0.800000011920929,&quot;colorType&quot;:1,&quot;foreColorIndex&quot;:5,&quot;pos&quot;:0,&quot;transparency&quot;:0.8999999761581421}],&quot;type&quot;:3},&quot;glow&quot;:{&quot;colorType&quot;:0},&quot;line&quot;:{&quot;gradient&quot;:[{&quot;brightness&quot;:0,&quot;colorType&quot;:1,&quot;foreColorIndex&quot;:5,&quot;pos&quot;:0.20000000298023224,&quot;transparency&quot;:1},{&quot;brightness&quot;:0.4000000059604645,&quot;colorType&quot;:1,&quot;foreColorIndex&quot;:5,&quot;pos&quot;:1,&quot;transparency&quot;:0}],&quot;type&quot;:2},&quot;shadow&quot;:{&quot;brightness&quot;:-0.25,&quot;colorType&quot;:1,&quot;foreColorIndex&quot;:5,&quot;transparency&quot;:0.9300000071525574},&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theme_color_indexes&quot;:[6,7,6,7,6,7]}"/>
</p:tagLst>
</file>

<file path=ppt/tags/tag13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861_1*l_h_a*1_2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VALUE" val="14"/>
  <p:tag name="KSO_WM_UNIT_TEXT_TYPE" val="1"/>
  <p:tag name="KSO_WM_DIAGRAM_MAX_ITEMCNT" val="3"/>
  <p:tag name="KSO_WM_DIAGRAM_MIN_ITEMCNT" val="2"/>
  <p:tag name="KSO_WM_DIAGRAM_VIRTUALLY_FRAME" val="{&quot;height&quot;:356.150036318321,&quot;left&quot;:54.40000610351562,&quot;top&quot;:88.0750030517578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内容"/>
  <p:tag name="KSO_WM_UNIT_TEXT_FILL_FORE_SCHEMECOLOR_INDEX" val="1"/>
  <p:tag name="KSO_WM_UNIT_TEXT_FILL_TYPE" val="1"/>
  <p:tag name="KSO_WM_DIAGRAM_USE_COLOR_VALUE" val="{&quot;color_scheme&quot;:1,&quot;theme_color_indexes&quot;:[6,7,6,7,6,7]}"/>
</p:tagLst>
</file>

<file path=ppt/tags/tag13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61_1*l_h_i*1_2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36318321,&quot;left&quot;:54.40000610351562,&quot;top&quot;:88.07500305175782,&quot;width&quot;:843.7999877929688}"/>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6,7,6,7,6,7]}"/>
</p:tagLst>
</file>

<file path=ppt/tags/tag13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861_1*l_h_f*1_2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VALUE" val="133"/>
  <p:tag name="KSO_WM_UNIT_TEXT_TYPE" val="1"/>
  <p:tag name="KSO_WM_DIAGRAM_MAX_ITEMCNT" val="3"/>
  <p:tag name="KSO_WM_DIAGRAM_MIN_ITEMCNT" val="2"/>
  <p:tag name="KSO_WM_DIAGRAM_VIRTUALLY_FRAME" val="{&quot;height&quot;:356.150036318321,&quot;left&quot;:54.40000610351562,&quot;top&quot;:88.0750030517578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FILL_FORE_SCHEMECOLOR_INDEX" val="1"/>
  <p:tag name="KSO_WM_UNIT_TEXT_FILL_TYPE" val="1"/>
  <p:tag name="KSO_WM_DIAGRAM_USE_COLOR_VALUE" val="{&quot;color_scheme&quot;:1,&quot;theme_color_indexes&quot;:[6,7,6,7,6,7]}"/>
</p:tagLst>
</file>

<file path=ppt/tags/tag1392.xml><?xml version="1.0" encoding="utf-8"?>
<p:tagLst xmlns:p="http://schemas.openxmlformats.org/presentationml/2006/main">
  <p:tag name="KSO_WM_SLIDE_BACKGROUND_TYPE" val="general"/>
  <p:tag name="resource_record_key" val="{&quot;65&quot;:[20225929],&quot;70&quot;:[3318988,3323868]}"/>
</p:tagLst>
</file>

<file path=ppt/tags/tag139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9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9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9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97.xml><?xml version="1.0" encoding="utf-8"?>
<p:tagLst xmlns:p="http://schemas.openxmlformats.org/presentationml/2006/main">
  <p:tag name="KSO_WM_SLIDE_BACKGROUND_TYPE" val="general"/>
</p:tagLst>
</file>

<file path=ppt/tags/tag139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9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4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0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01.xml><?xml version="1.0" encoding="utf-8"?>
<p:tagLst xmlns:p="http://schemas.openxmlformats.org/presentationml/2006/main">
  <p:tag name="KSO_WM_SLIDE_BACKGROUND_TYPE" val="general"/>
  <p:tag name="resource_record_key" val="{&quot;65&quot;:[20225929],&quot;70&quot;:[3321780]}"/>
</p:tagLst>
</file>

<file path=ppt/tags/tag140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0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05.xml><?xml version="1.0" encoding="utf-8"?>
<p:tagLst xmlns:p="http://schemas.openxmlformats.org/presentationml/2006/main">
  <p:tag name="KSO_WM_SLIDE_BACKGROUND_TYPE" val="general"/>
  <p:tag name="resource_record_key" val="{&quot;65&quot;:[20225929],&quot;70&quot;:[3321780]}"/>
</p:tagLst>
</file>

<file path=ppt/tags/tag1406.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6*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Lst>
</file>

<file path=ppt/tags/tag1407.xml><?xml version="1.0" encoding="utf-8"?>
<p:tagLst xmlns:p="http://schemas.openxmlformats.org/presentationml/2006/main">
  <p:tag name="KSO_WM_BEAUTIFY_FLAG" val="#wm#"/>
  <p:tag name="KSO_WM_TEMPLATE_CATEGORY" val="custom"/>
  <p:tag name="KSO_WM_TEMPLATE_INDEX" val="20225929"/>
  <p:tag name="KSO_WM_SLIDE_ID" val="custom20225929_16"/>
  <p:tag name="KSO_WM_TEMPLATE_SUBCATEGORY" val="21"/>
  <p:tag name="KSO_WM_TEMPLATE_MASTER_TYPE" val="1"/>
  <p:tag name="KSO_WM_TEMPLATE_COLOR_TYPE" val="1"/>
  <p:tag name="KSO_WM_SLIDE_ITEM_CNT" val="0"/>
  <p:tag name="KSO_WM_SLIDE_INDEX" val="16"/>
  <p:tag name="KSO_WM_TAG_VERSION" val="1.0"/>
  <p:tag name="KSO_WM_SLIDE_LAYOUT" val="a_b_f"/>
  <p:tag name="KSO_WM_SLIDE_LAYOUT_CNT" val="1_1_1"/>
  <p:tag name="KSO_WM_CHIP_INFOS" val="{&quot;type&quot;:0,&quot;layout_type&quot;:&quot;1_NF_LC_9&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ceeb1e630cfd8f1150e0"/>
  <p:tag name="KSO_WM_CHIP_FILLPROP" val="[[{&quot;text_align&quot;:&quot;lm&quot;,&quot;text_direction&quot;:&quot;horizontal&quot;,&quot;support_big_font&quot;:false,&quot;picture_toward&quot;:0,&quot;picture_dockside&quot;:[],&quot;fill_id&quot;:&quot;f93f1e9f9c434256b0247c312ece663f&quot;,&quot;fill_align&quot;:&quot;lm&quot;,&quot;chip_types&quot;:[&quot;diagram&quot;,&quot;header&quot;]}],[{&quot;text_align&quot;:&quot;lm&quot;,&quot;text_direction&quot;:&quot;horizontal&quot;,&quot;support_big_font&quot;:false,&quot;picture_toward&quot;:0,&quot;picture_dockside&quot;:[],&quot;fill_id&quot;:&quot;f93f1e9f9c434256b0247c312ece663f&quot;,&quot;fill_align&quot;:&quot;lm&quot;,&quot;chip_types&quot;:[&quot;header&quot;]}],[{&quot;text_align&quot;:&quot;cm&quot;,&quot;text_direction&quot;:&quot;horizontal&quot;,&quot;support_big_font&quot;:false,&quot;picture_toward&quot;:0,&quot;picture_dockside&quot;:[],&quot;fill_id&quot;:&quot;f93f1e9f9c434256b0247c312ece663f&quot;,&quot;fill_align&quot;:&quot;cm&quot;,&quot;chip_types&quot;:[&quot;header&quot;]}],[{&quot;text_align&quot;:&quot;rm&quot;,&quot;text_direction&quot;:&quot;horizontal&quot;,&quot;support_big_font&quot;:false,&quot;picture_toward&quot;:0,&quot;picture_dockside&quot;:[],&quot;fill_id&quot;:&quot;f93f1e9f9c434256b0247c312ece663f&quot;,&quot;fill_align&quot;:&quot;rt&quot;,&quot;chip_types&quot;:[&quot;diagram&quot;,&quot;header&quot;]}],[{&quot;text_align&quot;:&quot;rm&quot;,&quot;text_direction&quot;:&quot;horizontal&quot;,&quot;support_big_font&quot;:false,&quot;picture_toward&quot;:0,&quot;picture_dockside&quot;:[],&quot;fill_id&quot;:&quot;f93f1e9f9c434256b0247c312ece663f&quot;,&quot;fill_align&quot;:&quot;rb&quot;,&quot;chip_types&quot;:[&quot;diagram&quot;,&quot;header&quot;]}],[{&quot;text_align&quot;:&quot;rm&quot;,&quot;text_direction&quot;:&quot;horizontal&quot;,&quot;support_big_font&quot;:false,&quot;picture_toward&quot;:0,&quot;picture_dockside&quot;:[],&quot;fill_id&quot;:&quot;f93f1e9f9c434256b0247c312ece663f&quot;,&quot;fill_align&quot;:&quot;rm&quot;,&quot;chip_types&quot;:[&quot;diagram&quot;,&quot;header&quot;]}],[{&quot;text_align&quot;:&quot;lm&quot;,&quot;text_direction&quot;:&quot;horizontal&quot;,&quot;support_big_font&quot;:false,&quot;picture_toward&quot;:0,&quot;picture_dockside&quot;:[],&quot;fill_id&quot;:&quot;f93f1e9f9c434256b0247c312ece663f&quot;,&quot;fill_align&quot;:&quot;lt&quot;,&quot;chip_types&quot;:[&quot;diagram&quot;,&quot;header&quot;]}],[{&quot;text_align&quot;:&quot;cm&quot;,&quot;text_direction&quot;:&quot;horizontal&quot;,&quot;support_big_font&quot;:false,&quot;picture_toward&quot;:0,&quot;picture_dockside&quot;:[],&quot;fill_id&quot;:&quot;f93f1e9f9c434256b0247c312ece663f&quot;,&quot;fill_align&quot;:&quot;lt&quot;,&quot;chip_types&quot;:[&quot;diagram&quot;,&quot;header&quot;]}],[{&quot;text_align&quot;:&quot;l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m&quot;,&quot;chip_types&quot;:[&quot;diagram&quot;,&quot;header&quot;]}],[{&quot;text_align&quot;:&quot;cm&quot;,&quot;text_direction&quot;:&quot;horizontal&quot;,&quot;support_big_font&quot;:false,&quot;picture_toward&quot;:0,&quot;picture_dockside&quot;:[],&quot;fill_id&quot;:&quot;f93f1e9f9c434256b0247c312ece663f&quot;,&quot;fill_align&quot;:&quot;cm&quot;,&quot;chip_types&quot;:[&quot;diagram&quot;,&quot;header&quot;]}],[{&quot;text_align&quot;:&quot;lm&quot;,&quot;text_direction&quot;:&quot;horizontal&quot;,&quot;support_big_font&quot;:false,&quot;picture_toward&quot;:0,&quot;picture_dockside&quot;:[],&quot;fill_id&quot;:&quot;f93f1e9f9c434256b0247c312ece663f&quot;,&quot;fill_align&quot;:&quot;cm&quot;,&quot;chip_types&quot;:[&quot;diagram&quot;,&quot;header&quot;]}],[{&quot;text_align&quot;:&quot;cm&quot;,&quot;text_direction&quot;:&quot;horizontal&quot;,&quot;support_big_font&quot;:false,&quot;picture_toward&quot;:0,&quot;picture_dockside&quot;:[],&quot;fill_id&quot;:&quot;f93f1e9f9c434256b0247c312ece663f&quot;,&quot;fill_align&quot;:&quot;ct&quot;,&quot;chip_types&quot;:[&quot;diagram&quot;,&quot;header&quot;]}],[{&quot;text_align&quot;:&quot;lm&quot;,&quot;text_direction&quot;:&quot;horizontal&quot;,&quot;support_big_font&quot;:false,&quot;picture_toward&quot;:0,&quot;picture_dockside&quot;:[],&quot;fill_id&quot;:&quot;f93f1e9f9c434256b0247c312ece663f&quot;,&quot;fill_align&quot;:&quot;ct&quot;,&quot;chip_types&quot;:[&quot;diagram&quot;,&quot;header&quot;]}],[{&quot;text_align&quot;:&quot;cm&quot;,&quot;text_direction&quot;:&quot;horizontal&quot;,&quot;support_big_font&quot;:false,&quot;picture_toward&quot;:0,&quot;picture_dockside&quot;:[],&quot;fill_id&quot;:&quot;f93f1e9f9c434256b0247c312ece663f&quot;,&quot;fill_align&quot;:&quot;cb&quot;,&quot;chip_types&quot;:[&quot;diagram&quot;,&quot;header&quot;]}],[{&quot;text_align&quot;:&quot;lm&quot;,&quot;text_direction&quot;:&quot;horizontal&quot;,&quot;support_big_font&quot;:false,&quot;picture_toward&quot;:0,&quot;picture_dockside&quot;:[],&quot;fill_id&quot;:&quot;f93f1e9f9c434256b0247c312ece663f&quot;,&quot;fill_align&quot;:&quot;cb&quot;,&quot;chip_types&quot;:[&quot;diagram&quot;,&quot;header&quot;]}]]"/>
  <p:tag name="KSO_WM_CHIP_DECFILLPROP" val="[]"/>
  <p:tag name="KSO_WM_CHIP_GROUPID" val="614aceeb1e630cfd8f1150df"/>
  <p:tag name="KSO_WM_SLIDE_LAYOUT_INFO" val="{&quot;id&quot;:&quot;2022-09-05T11:17:23&quot;,&quot;margin&quot;:{&quot;bottom&quot;:4.418541431427002,&quot;left&quot;:3.4678056240081787,&quot;right&quot;:16.93636131286621,&quot;top&quot;:4.418541431427002},&quot;type&quot;:0}"/>
  <p:tag name="KSO_WM_SLIDE_BK_DARK_LIGHT" val="2"/>
  <p:tag name="KSO_WM_SLIDE_BACKGROUND_TYPE" val="general"/>
  <p:tag name="KSO_WM_SLIDE_SUPPORT_FEATURE_TYPE" val="0"/>
  <p:tag name="KSO_WM_SLIDE_TYPE" val="endPage"/>
  <p:tag name="KSO_WM_CHIP_COLORING" val="1"/>
  <p:tag name="KSO_WM_SLIDE_SUBTYPE" val="pureTxt"/>
  <p:tag name="KSO_WM_TEMPLATE_ASSEMBLE_XID" val="6315698059d53ee3cde20f7a"/>
  <p:tag name="KSO_WM_TEMPLATE_ASSEMBLE_GROUPID" val="62f46031295c1bf6da721ff2"/>
</p:tagLst>
</file>

<file path=ppt/tags/tag1408.xml><?xml version="1.0" encoding="utf-8"?>
<p:tagLst xmlns:p="http://schemas.openxmlformats.org/presentationml/2006/main">
  <p:tag name="resource_record_key" val="{&quot;19&quot;:[20348574],&quot;65&quot;:[20225929],&quot;70&quot;:[3321780,3315855,3333557,3423796,3315859,3321538,3322427,3322387,3322067,3322041,3333487,3318988,3323868]}"/>
  <p:tag name="commondata" val="eyJjb3VudCI6MSwiaGRpZCI6ImYxNzBjMmQzMzhiMjBlMjA5OTI4NzFlMzg3MTdkZDU0IiwidXNlckNvdW50IjoxfQ=="/>
</p:tagLst>
</file>

<file path=ppt/tags/tag14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14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1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1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5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15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15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15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1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6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6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7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17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17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17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7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7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8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8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8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8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19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19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9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9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9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0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0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22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22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3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2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4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4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25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5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5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25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25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2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26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26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2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26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2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26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2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27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27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2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2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27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2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28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28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9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2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29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29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30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3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30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31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3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3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2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2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32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32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32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32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33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3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3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33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33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34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34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3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4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4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35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35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35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3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6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6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6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6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6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7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38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38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3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9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9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40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4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40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4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41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41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41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4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42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42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4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42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4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43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4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43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4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43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43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4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44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44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4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44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44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4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45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45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45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45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4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46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46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4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46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47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4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47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7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48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48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48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49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4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5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50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50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50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50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1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1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52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52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5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52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52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2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3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3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4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55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55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55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5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56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6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57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7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7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8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8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58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58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59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59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5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59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59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59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60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60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6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60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0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61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61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6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1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1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1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62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62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6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63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6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63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64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6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64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65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65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65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65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65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66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66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6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6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66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66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6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6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67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67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6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67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6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67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6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68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68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68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6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69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69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69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69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69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6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0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0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0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71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71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7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2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2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4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75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75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7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75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7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6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7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76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7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76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76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7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77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7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77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77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7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8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78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78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78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79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79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79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80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8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80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0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81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81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81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82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8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8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83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83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8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83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83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8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4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4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8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5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85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85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8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85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85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5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6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6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6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7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7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88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88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8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9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9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9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9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90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9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9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9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9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9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91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91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9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9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2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2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2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92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9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92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9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93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93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9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9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93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3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94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94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94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94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5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5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5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95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95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95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6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96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9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96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7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97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9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97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8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8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98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98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98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98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9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99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9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9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99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99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9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S"/>
        <a:ea typeface=""/>
        <a:cs typeface=""/>
        <a:font script="Jpan" typeface="游ゴシック"/>
        <a:font script="Hang" typeface="맑은 고딕"/>
        <a:font script="Hans" typeface="汉仪中黑S"/>
        <a:font script="Hant" typeface="新細明體"/>
        <a:font script="Arab" typeface="汉仪中黑S"/>
        <a:font script="Hebr" typeface="汉仪中黑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175" cap="flat" cmpd="sng" algn="ctr">
          <a:solidFill>
            <a:srgbClr val="0F4061"/>
          </a:solidFill>
          <a:prstDash val="solid"/>
        </a:ln>
      </a:spPr>
      <a:bodyPr anchor="ctr"/>
      <a:lstStyle>
        <a:defPPr algn="ctr" eaLnBrk="1" hangingPunct="1">
          <a:buClrTx/>
          <a:buSzTx/>
          <a:defRPr lang="zh-CN" altLang="en-US" sz="1600" dirty="0">
            <a:solidFill>
              <a:srgbClr val="4D4D4D"/>
            </a:solidFill>
            <a:latin typeface="汉仪中黑S" panose="00020600040101010101" pitchFamily="18" charset="-122"/>
            <a:ea typeface="汉仪文黑-55简" panose="00020600040101010101" pitchFamily="18" charset="-122"/>
            <a:cs typeface="+mn-ea"/>
            <a:sym typeface="汉仪中黑S" panose="00020600040101010101" pitchFamily="18" charset="-122"/>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黑S"/>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S"/>
        <a:ea typeface=""/>
        <a:cs typeface=""/>
        <a:font script="Jpan" typeface="ＭＳ Ｐゴシック"/>
        <a:font script="Hang" typeface="맑은 고딕"/>
        <a:font script="Hans" typeface="汉仪中黑S"/>
        <a:font script="Hant" typeface="新細明體"/>
        <a:font script="Arab" typeface="汉仪中黑S"/>
        <a:font script="Hebr" typeface="汉仪中黑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S"/>
        <a:ea typeface=""/>
        <a:cs typeface=""/>
        <a:font script="Jpan" typeface="游ゴシック"/>
        <a:font script="Hang" typeface="맑은 고딕"/>
        <a:font script="Hans" typeface="汉仪中黑S"/>
        <a:font script="Hant" typeface="新細明體"/>
        <a:font script="Arab" typeface="汉仪中黑S"/>
        <a:font script="Hebr" typeface="汉仪中黑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8407</Words>
  <Application>WPS 演示</Application>
  <PresentationFormat>宽屏</PresentationFormat>
  <Paragraphs>458</Paragraphs>
  <Slides>36</Slides>
  <Notes>20</Notes>
  <HiddenSlides>0</HiddenSlides>
  <MMClips>0</MMClips>
  <ScaleCrop>false</ScaleCrop>
  <HeadingPairs>
    <vt:vector size="6" baseType="variant">
      <vt:variant>
        <vt:lpstr>已用的字体</vt:lpstr>
      </vt:variant>
      <vt:variant>
        <vt:i4>13</vt:i4>
      </vt:variant>
      <vt:variant>
        <vt:lpstr>主题</vt:lpstr>
      </vt:variant>
      <vt:variant>
        <vt:i4>8</vt:i4>
      </vt:variant>
      <vt:variant>
        <vt:lpstr>幻灯片标题</vt:lpstr>
      </vt:variant>
      <vt:variant>
        <vt:i4>36</vt:i4>
      </vt:variant>
    </vt:vector>
  </HeadingPairs>
  <TitlesOfParts>
    <vt:vector size="57" baseType="lpstr">
      <vt:lpstr>Arial</vt:lpstr>
      <vt:lpstr>宋体</vt:lpstr>
      <vt:lpstr>Wingdings</vt:lpstr>
      <vt:lpstr>汉仪中黑S</vt:lpstr>
      <vt:lpstr>汉仪文黑-55简</vt:lpstr>
      <vt:lpstr>黑体</vt:lpstr>
      <vt:lpstr>汉仪中黑 简</vt:lpstr>
      <vt:lpstr>微软雅黑</vt:lpstr>
      <vt:lpstr>汉仪大黑简</vt:lpstr>
      <vt:lpstr>Arial Black</vt:lpstr>
      <vt:lpstr>Calibri</vt:lpstr>
      <vt:lpstr>Arial Unicode MS</vt:lpstr>
      <vt:lpstr>MiSans Normal</vt:lpstr>
      <vt:lpstr>Office 主题​​</vt:lpstr>
      <vt:lpstr>3_Office 主题​​</vt:lpstr>
      <vt:lpstr>4_Office 主题​​</vt:lpstr>
      <vt:lpstr>5_Office 主题​​</vt:lpstr>
      <vt:lpstr>1_Office 主题​​</vt:lpstr>
      <vt:lpstr>6_Office 主题​​</vt:lpstr>
      <vt:lpstr>8_Office 主题​​</vt:lpstr>
      <vt:lpstr>2_Office 主题​​</vt:lpstr>
      <vt:lpstr>PowerPoint 演示文稿</vt:lpstr>
      <vt:lpstr>PowerPoint 演示文稿</vt:lpstr>
      <vt:lpstr>PowerPoint 演示文稿</vt:lpstr>
      <vt:lpstr>数组的引入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微信用户</cp:lastModifiedBy>
  <cp:revision>90</cp:revision>
  <dcterms:created xsi:type="dcterms:W3CDTF">2025-10-18T17:39:00Z</dcterms:created>
  <dcterms:modified xsi:type="dcterms:W3CDTF">2025-10-20T01:11:50Z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4A5BF1C0DBD9D9929831E96840037D47_41</vt:lpwstr>
  </property>
  <property fmtid="{D5CDD505-2E9C-101B-9397-08002B2CF9AE}" pid="3" name="KSOProductBuildVer">
    <vt:lpwstr>2052-12.1.0.17140</vt:lpwstr>
  </property>
  <property fmtid="{D5CDD505-2E9C-101B-9397-08002B2CF9AE}" pid="4" name="KSOTemplateUUID">
    <vt:lpwstr>v1.0_mb_vuJo0WHCbjU+GnH7Q1LR9A==</vt:lpwstr>
  </property>
</Properties>
</file>